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4"/>
  </p:notesMasterIdLst>
  <p:sldIdLst>
    <p:sldId id="256" r:id="rId2"/>
    <p:sldId id="258" r:id="rId3"/>
    <p:sldId id="260" r:id="rId4"/>
    <p:sldId id="306" r:id="rId5"/>
    <p:sldId id="307" r:id="rId6"/>
    <p:sldId id="308" r:id="rId7"/>
    <p:sldId id="309" r:id="rId8"/>
    <p:sldId id="261" r:id="rId9"/>
    <p:sldId id="268" r:id="rId10"/>
    <p:sldId id="263" r:id="rId11"/>
    <p:sldId id="310" r:id="rId12"/>
    <p:sldId id="311" r:id="rId13"/>
    <p:sldId id="286" r:id="rId14"/>
    <p:sldId id="313" r:id="rId15"/>
    <p:sldId id="314" r:id="rId16"/>
    <p:sldId id="315" r:id="rId17"/>
    <p:sldId id="316" r:id="rId18"/>
    <p:sldId id="317" r:id="rId19"/>
    <p:sldId id="318" r:id="rId20"/>
    <p:sldId id="319" r:id="rId21"/>
    <p:sldId id="320" r:id="rId22"/>
    <p:sldId id="325" r:id="rId23"/>
    <p:sldId id="322" r:id="rId24"/>
    <p:sldId id="324" r:id="rId25"/>
    <p:sldId id="323" r:id="rId26"/>
    <p:sldId id="336" r:id="rId27"/>
    <p:sldId id="326" r:id="rId28"/>
    <p:sldId id="327" r:id="rId29"/>
    <p:sldId id="328" r:id="rId30"/>
    <p:sldId id="329" r:id="rId31"/>
    <p:sldId id="330" r:id="rId32"/>
    <p:sldId id="331" r:id="rId33"/>
    <p:sldId id="332" r:id="rId34"/>
    <p:sldId id="334" r:id="rId35"/>
    <p:sldId id="335" r:id="rId36"/>
    <p:sldId id="337" r:id="rId37"/>
    <p:sldId id="282" r:id="rId38"/>
    <p:sldId id="285" r:id="rId39"/>
    <p:sldId id="281" r:id="rId40"/>
    <p:sldId id="280" r:id="rId41"/>
    <p:sldId id="276" r:id="rId42"/>
    <p:sldId id="277" r:id="rId43"/>
  </p:sldIdLst>
  <p:sldSz cx="9144000" cy="5143500" type="screen16x9"/>
  <p:notesSz cx="6858000" cy="9144000"/>
  <p:embeddedFontLst>
    <p:embeddedFont>
      <p:font typeface="Baskerville Old Face" panose="02020602080505020303" pitchFamily="18" charset="0"/>
      <p:regular r:id="rId45"/>
    </p:embeddedFont>
    <p:embeddedFont>
      <p:font typeface="Jost" panose="020B0604020202020204" charset="0"/>
      <p:regular r:id="rId46"/>
      <p:bold r:id="rId47"/>
      <p:italic r:id="rId48"/>
      <p:boldItalic r:id="rId49"/>
    </p:embeddedFont>
    <p:embeddedFont>
      <p:font typeface="Karla" pitchFamily="2" charset="0"/>
      <p:regular r:id="rId50"/>
      <p:bold r:id="rId51"/>
      <p:italic r:id="rId52"/>
      <p:boldItalic r:id="rId53"/>
    </p:embeddedFont>
    <p:embeddedFont>
      <p:font typeface="Outfit" panose="020B0604020202020204" charset="0"/>
      <p:regular r:id="rId54"/>
      <p:bold r:id="rId55"/>
    </p:embeddedFont>
    <p:embeddedFont>
      <p:font typeface="Outfit ExtraBold" panose="020B0604020202020204" charset="0"/>
      <p:bold r:id="rId56"/>
    </p:embeddedFont>
    <p:embeddedFont>
      <p:font typeface="Poppins" panose="00000500000000000000" pitchFamily="2" charset="0"/>
      <p:regular r:id="rId57"/>
      <p:bold r:id="rId58"/>
      <p:italic r:id="rId59"/>
      <p:boldItalic r:id="rId60"/>
    </p:embeddedFont>
    <p:embeddedFont>
      <p:font typeface="Roboto Condensed Light" panose="02000000000000000000" pitchFamily="2" charset="0"/>
      <p:regular r:id="rId61"/>
      <p: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440"/>
    <a:srgbClr val="A22933"/>
    <a:srgbClr val="0103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E9475A-7F45-4A47-9415-889057678CD7}">
  <a:tblStyle styleId="{66E9475A-7F45-4A47-9415-889057678C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3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45c251fee2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45c251fee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343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66d88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66d8843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615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5711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456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6276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528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016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4874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145c2d0eff7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145c2d0eff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6918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1593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66d88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66d8843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170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40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522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3041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5072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327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2034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766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66d88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66d8843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969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1487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731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91058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20457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9"/>
        <p:cNvGrpSpPr/>
        <p:nvPr/>
      </p:nvGrpSpPr>
      <p:grpSpPr>
        <a:xfrm>
          <a:off x="0" y="0"/>
          <a:ext cx="0" cy="0"/>
          <a:chOff x="0" y="0"/>
          <a:chExt cx="0" cy="0"/>
        </a:xfrm>
      </p:grpSpPr>
      <p:sp>
        <p:nvSpPr>
          <p:cNvPr id="1680" name="Google Shape;1680;g145c251fee2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1" name="Google Shape;1681;g145c251fee2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440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66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45c251fee2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45c251fee2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145c251fee2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145c251fee2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45c251fee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45c251fee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5c251fe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5c251fe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12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145c251fee2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145c251fee2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145c251fee2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5" name="Google Shape;1175;g145c251fee2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45c251fee2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45c251fee2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66d88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66d8843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952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45c251fe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45c251fe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864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266d88436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266d8843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52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46c12675be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46c12675be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45c251fee2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45c251fee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137655" y="474698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600371" y="4541375"/>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50750" y="1124775"/>
            <a:ext cx="8242500" cy="2075700"/>
          </a:xfrm>
          <a:prstGeom prst="rect">
            <a:avLst/>
          </a:prstGeom>
        </p:spPr>
        <p:txBody>
          <a:bodyPr spcFirstLastPara="1" wrap="square" lIns="91425" tIns="91425" rIns="91425" bIns="91425" anchor="t" anchorCtr="0">
            <a:noAutofit/>
          </a:bodyPr>
          <a:lstStyle>
            <a:lvl1pPr lvl="0">
              <a:spcBef>
                <a:spcPts val="0"/>
              </a:spcBef>
              <a:spcAft>
                <a:spcPts val="0"/>
              </a:spcAft>
              <a:buSzPts val="5200"/>
              <a:buNone/>
              <a:defRPr sz="6000" b="1">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771050" y="3519225"/>
            <a:ext cx="5601900" cy="49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401498" y="-20539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139208" y="-13386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0" name="Google Shape;20;p2"/>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7263" y="3486824"/>
            <a:ext cx="447489"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019548" y="4190684"/>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51191" y="4455707"/>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25126"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139201" y="47777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704630" y="50142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7_1">
    <p:spTree>
      <p:nvGrpSpPr>
        <p:cNvPr id="1" name="Shape 336"/>
        <p:cNvGrpSpPr/>
        <p:nvPr/>
      </p:nvGrpSpPr>
      <p:grpSpPr>
        <a:xfrm>
          <a:off x="0" y="0"/>
          <a:ext cx="0" cy="0"/>
          <a:chOff x="0" y="0"/>
          <a:chExt cx="0" cy="0"/>
        </a:xfrm>
      </p:grpSpPr>
      <p:sp>
        <p:nvSpPr>
          <p:cNvPr id="337" name="Google Shape;337;p16"/>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8" name="Google Shape;338;p16"/>
          <p:cNvSpPr txBox="1">
            <a:spLocks noGrp="1"/>
          </p:cNvSpPr>
          <p:nvPr>
            <p:ph type="title" idx="2"/>
          </p:nvPr>
        </p:nvSpPr>
        <p:spPr>
          <a:xfrm>
            <a:off x="5070754" y="2412300"/>
            <a:ext cx="24318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9" name="Google Shape;339;p16"/>
          <p:cNvSpPr txBox="1">
            <a:spLocks noGrp="1"/>
          </p:cNvSpPr>
          <p:nvPr>
            <p:ph type="subTitle" idx="1"/>
          </p:nvPr>
        </p:nvSpPr>
        <p:spPr>
          <a:xfrm>
            <a:off x="5070738" y="2886350"/>
            <a:ext cx="24318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6"/>
          <p:cNvSpPr txBox="1">
            <a:spLocks noGrp="1"/>
          </p:cNvSpPr>
          <p:nvPr>
            <p:ph type="title" idx="3"/>
          </p:nvPr>
        </p:nvSpPr>
        <p:spPr>
          <a:xfrm>
            <a:off x="1641475" y="2412300"/>
            <a:ext cx="2431800" cy="4740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41" name="Google Shape;341;p16"/>
          <p:cNvSpPr txBox="1">
            <a:spLocks noGrp="1"/>
          </p:cNvSpPr>
          <p:nvPr>
            <p:ph type="subTitle" idx="4"/>
          </p:nvPr>
        </p:nvSpPr>
        <p:spPr>
          <a:xfrm>
            <a:off x="1641463" y="2886350"/>
            <a:ext cx="24318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16"/>
          <p:cNvSpPr/>
          <p:nvPr/>
        </p:nvSpPr>
        <p:spPr>
          <a:xfrm flipH="1">
            <a:off x="-1892028" y="3859901"/>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flipH="1">
            <a:off x="7826394" y="4354256"/>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flipH="1">
            <a:off x="8605505" y="3564378"/>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flipH="1">
            <a:off x="886955" y="25818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flipH="1">
            <a:off x="8150951" y="-220930"/>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flipH="1">
            <a:off x="436507" y="3559191"/>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flipH="1">
            <a:off x="662788" y="3992242"/>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flipH="1">
            <a:off x="8052236" y="308041"/>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flipH="1">
            <a:off x="7969213" y="4352486"/>
            <a:ext cx="141028" cy="12090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flipH="1">
            <a:off x="8344357" y="902596"/>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flipH="1">
            <a:off x="8664108" y="328700"/>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flipH="1">
            <a:off x="-182913" y="359036"/>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flipH="1">
            <a:off x="552190" y="947754"/>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flipH="1">
            <a:off x="239556" y="1076000"/>
            <a:ext cx="130168" cy="109884"/>
          </a:xfrm>
          <a:custGeom>
            <a:avLst/>
            <a:gdLst/>
            <a:ahLst/>
            <a:cxnLst/>
            <a:rect l="l" t="t" r="r" b="b"/>
            <a:pathLst>
              <a:path w="815" h="688" extrusionOk="0">
                <a:moveTo>
                  <a:pt x="434" y="0"/>
                </a:moveTo>
                <a:cubicBezTo>
                  <a:pt x="179" y="0"/>
                  <a:pt x="1" y="287"/>
                  <a:pt x="144" y="524"/>
                </a:cubicBezTo>
                <a:cubicBezTo>
                  <a:pt x="213" y="635"/>
                  <a:pt x="325" y="687"/>
                  <a:pt x="435" y="687"/>
                </a:cubicBezTo>
                <a:cubicBezTo>
                  <a:pt x="583" y="687"/>
                  <a:pt x="730" y="594"/>
                  <a:pt x="770" y="424"/>
                </a:cubicBezTo>
                <a:cubicBezTo>
                  <a:pt x="814" y="241"/>
                  <a:pt x="702" y="56"/>
                  <a:pt x="517" y="10"/>
                </a:cubicBezTo>
                <a:cubicBezTo>
                  <a:pt x="489" y="4"/>
                  <a:pt x="461"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flipH="1">
            <a:off x="1013510" y="4187983"/>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flipH="1">
            <a:off x="-89164" y="1434914"/>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flipH="1">
            <a:off x="-182923" y="3080743"/>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flipH="1">
            <a:off x="1650368" y="-22091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flipH="1">
            <a:off x="6956357" y="-260908"/>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7204684" y="93472"/>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6"/>
          <p:cNvSpPr/>
          <p:nvPr/>
        </p:nvSpPr>
        <p:spPr>
          <a:xfrm>
            <a:off x="-3922466" y="93472"/>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6"/>
          <p:cNvSpPr/>
          <p:nvPr/>
        </p:nvSpPr>
        <p:spPr>
          <a:xfrm flipH="1">
            <a:off x="-1457241" y="416373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flipH="1">
            <a:off x="4909484" y="416373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389"/>
        <p:cNvGrpSpPr/>
        <p:nvPr/>
      </p:nvGrpSpPr>
      <p:grpSpPr>
        <a:xfrm>
          <a:off x="0" y="0"/>
          <a:ext cx="0" cy="0"/>
          <a:chOff x="0" y="0"/>
          <a:chExt cx="0" cy="0"/>
        </a:xfrm>
      </p:grpSpPr>
      <p:sp>
        <p:nvSpPr>
          <p:cNvPr id="390" name="Google Shape;390;p18"/>
          <p:cNvSpPr txBox="1">
            <a:spLocks noGrp="1"/>
          </p:cNvSpPr>
          <p:nvPr>
            <p:ph type="title"/>
          </p:nvPr>
        </p:nvSpPr>
        <p:spPr>
          <a:xfrm>
            <a:off x="34038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1" name="Google Shape;391;p18"/>
          <p:cNvSpPr txBox="1">
            <a:spLocks noGrp="1"/>
          </p:cNvSpPr>
          <p:nvPr>
            <p:ph type="subTitle" idx="1"/>
          </p:nvPr>
        </p:nvSpPr>
        <p:spPr>
          <a:xfrm>
            <a:off x="3403800" y="2914025"/>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2" name="Google Shape;392;p18"/>
          <p:cNvSpPr txBox="1">
            <a:spLocks noGrp="1"/>
          </p:cNvSpPr>
          <p:nvPr>
            <p:ph type="title" idx="2"/>
          </p:nvPr>
        </p:nvSpPr>
        <p:spPr>
          <a:xfrm>
            <a:off x="7323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3" name="Google Shape;393;p18"/>
          <p:cNvSpPr txBox="1">
            <a:spLocks noGrp="1"/>
          </p:cNvSpPr>
          <p:nvPr>
            <p:ph type="subTitle" idx="3"/>
          </p:nvPr>
        </p:nvSpPr>
        <p:spPr>
          <a:xfrm>
            <a:off x="732300" y="2908850"/>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4" name="Google Shape;394;p18"/>
          <p:cNvSpPr txBox="1">
            <a:spLocks noGrp="1"/>
          </p:cNvSpPr>
          <p:nvPr>
            <p:ph type="title" idx="4"/>
          </p:nvPr>
        </p:nvSpPr>
        <p:spPr>
          <a:xfrm>
            <a:off x="6075300" y="2381144"/>
            <a:ext cx="2336400" cy="527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95" name="Google Shape;395;p18"/>
          <p:cNvSpPr txBox="1">
            <a:spLocks noGrp="1"/>
          </p:cNvSpPr>
          <p:nvPr>
            <p:ph type="subTitle" idx="5"/>
          </p:nvPr>
        </p:nvSpPr>
        <p:spPr>
          <a:xfrm>
            <a:off x="6075300" y="2914025"/>
            <a:ext cx="2336400" cy="85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96" name="Google Shape;396;p18"/>
          <p:cNvSpPr txBox="1">
            <a:spLocks noGrp="1"/>
          </p:cNvSpPr>
          <p:nvPr>
            <p:ph type="title" idx="6"/>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7" name="Google Shape;397;p18"/>
          <p:cNvSpPr/>
          <p:nvPr/>
        </p:nvSpPr>
        <p:spPr>
          <a:xfrm rot="-5400000" flipH="1">
            <a:off x="-368205" y="17296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rot="10800000" flipH="1">
            <a:off x="8177175" y="-22673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rot="10800000" flipH="1">
            <a:off x="-232746" y="-11205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rot="10800000" flipH="1">
            <a:off x="8742" y="-8792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rot="10800000" flipH="1">
            <a:off x="7813731" y="4993274"/>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rot="10800000" flipH="1">
            <a:off x="8331844" y="54443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rot="10800000" flipH="1">
            <a:off x="651675" y="51546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rot="10800000" flipH="1">
            <a:off x="8866809" y="8809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rot="10800000" flipH="1">
            <a:off x="215421" y="24393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rot="10800000" flipH="1">
            <a:off x="-749821" y="32411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rot="10800000" flipH="1">
            <a:off x="268206" y="469368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rot="10800000" flipH="1">
            <a:off x="8952006" y="499327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rot="10800000" flipH="1">
            <a:off x="8936284" y="47804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rot="10800000" flipH="1">
            <a:off x="1354442" y="87862"/>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rot="10800000" flipH="1">
            <a:off x="7770236" y="3197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rot="10800000" flipH="1">
            <a:off x="8226621" y="87846"/>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rot="10800000" flipH="1">
            <a:off x="-348690" y="2508477"/>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flipH="1">
            <a:off x="-1171441" y="385426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flipH="1">
            <a:off x="7139384" y="-2257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545"/>
        <p:cNvGrpSpPr/>
        <p:nvPr/>
      </p:nvGrpSpPr>
      <p:grpSpPr>
        <a:xfrm>
          <a:off x="0" y="0"/>
          <a:ext cx="0" cy="0"/>
          <a:chOff x="0" y="0"/>
          <a:chExt cx="0" cy="0"/>
        </a:xfrm>
      </p:grpSpPr>
      <p:sp>
        <p:nvSpPr>
          <p:cNvPr id="546" name="Google Shape;546;p23"/>
          <p:cNvSpPr txBox="1">
            <a:spLocks noGrp="1"/>
          </p:cNvSpPr>
          <p:nvPr>
            <p:ph type="title" hasCustomPrompt="1"/>
          </p:nvPr>
        </p:nvSpPr>
        <p:spPr>
          <a:xfrm>
            <a:off x="1888375" y="68295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7" name="Google Shape;547;p23"/>
          <p:cNvSpPr txBox="1">
            <a:spLocks noGrp="1"/>
          </p:cNvSpPr>
          <p:nvPr>
            <p:ph type="subTitle" idx="1"/>
          </p:nvPr>
        </p:nvSpPr>
        <p:spPr>
          <a:xfrm>
            <a:off x="1888375" y="146685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23"/>
          <p:cNvSpPr txBox="1">
            <a:spLocks noGrp="1"/>
          </p:cNvSpPr>
          <p:nvPr>
            <p:ph type="title" idx="2" hasCustomPrompt="1"/>
          </p:nvPr>
        </p:nvSpPr>
        <p:spPr>
          <a:xfrm>
            <a:off x="1888375" y="2008200"/>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49" name="Google Shape;549;p23"/>
          <p:cNvSpPr txBox="1">
            <a:spLocks noGrp="1"/>
          </p:cNvSpPr>
          <p:nvPr>
            <p:ph type="subTitle" idx="3"/>
          </p:nvPr>
        </p:nvSpPr>
        <p:spPr>
          <a:xfrm>
            <a:off x="1888375" y="2792103"/>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23"/>
          <p:cNvSpPr txBox="1">
            <a:spLocks noGrp="1"/>
          </p:cNvSpPr>
          <p:nvPr>
            <p:ph type="title" idx="4" hasCustomPrompt="1"/>
          </p:nvPr>
        </p:nvSpPr>
        <p:spPr>
          <a:xfrm>
            <a:off x="1888375" y="3333335"/>
            <a:ext cx="5544300" cy="783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6200"/>
              <a:buNone/>
              <a:defRPr sz="4500">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551" name="Google Shape;551;p23"/>
          <p:cNvSpPr txBox="1">
            <a:spLocks noGrp="1"/>
          </p:cNvSpPr>
          <p:nvPr>
            <p:ph type="subTitle" idx="5"/>
          </p:nvPr>
        </p:nvSpPr>
        <p:spPr>
          <a:xfrm>
            <a:off x="1888375" y="4117360"/>
            <a:ext cx="5544300" cy="47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2" name="Google Shape;552;p23"/>
          <p:cNvSpPr/>
          <p:nvPr/>
        </p:nvSpPr>
        <p:spPr>
          <a:xfrm flipH="1">
            <a:off x="-2248105" y="4152893"/>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flipH="1">
            <a:off x="8009067" y="471606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3"/>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3"/>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3"/>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3"/>
          <p:cNvSpPr/>
          <p:nvPr/>
        </p:nvSpPr>
        <p:spPr>
          <a:xfrm flipH="1">
            <a:off x="-118919" y="4040307"/>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3"/>
          <p:cNvSpPr/>
          <p:nvPr/>
        </p:nvSpPr>
        <p:spPr>
          <a:xfrm flipH="1">
            <a:off x="306711" y="4285233"/>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3"/>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3"/>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3"/>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3"/>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3"/>
          <p:cNvSpPr/>
          <p:nvPr/>
        </p:nvSpPr>
        <p:spPr>
          <a:xfrm flipH="1">
            <a:off x="8031695" y="4596855"/>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3"/>
          <p:cNvSpPr/>
          <p:nvPr/>
        </p:nvSpPr>
        <p:spPr>
          <a:xfrm flipH="1">
            <a:off x="8743755" y="4040320"/>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3"/>
          <p:cNvSpPr/>
          <p:nvPr/>
        </p:nvSpPr>
        <p:spPr>
          <a:xfrm flipH="1">
            <a:off x="8536453" y="4646987"/>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3"/>
          <p:cNvSpPr/>
          <p:nvPr/>
        </p:nvSpPr>
        <p:spPr>
          <a:xfrm flipH="1">
            <a:off x="770933" y="474841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3"/>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3"/>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3"/>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3"/>
          <p:cNvSpPr/>
          <p:nvPr/>
        </p:nvSpPr>
        <p:spPr>
          <a:xfrm rot="-1799986">
            <a:off x="6069412" y="34285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3"/>
          <p:cNvSpPr/>
          <p:nvPr/>
        </p:nvSpPr>
        <p:spPr>
          <a:xfrm rot="1799986" flipH="1">
            <a:off x="-2204888" y="399336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6">
    <p:spTree>
      <p:nvGrpSpPr>
        <p:cNvPr id="1" name="Shape 619"/>
        <p:cNvGrpSpPr/>
        <p:nvPr/>
      </p:nvGrpSpPr>
      <p:grpSpPr>
        <a:xfrm>
          <a:off x="0" y="0"/>
          <a:ext cx="0" cy="0"/>
          <a:chOff x="0" y="0"/>
          <a:chExt cx="0" cy="0"/>
        </a:xfrm>
      </p:grpSpPr>
      <p:sp>
        <p:nvSpPr>
          <p:cNvPr id="620" name="Google Shape;620;p26"/>
          <p:cNvSpPr txBox="1">
            <a:spLocks noGrp="1"/>
          </p:cNvSpPr>
          <p:nvPr>
            <p:ph type="title"/>
          </p:nvPr>
        </p:nvSpPr>
        <p:spPr>
          <a:xfrm>
            <a:off x="732300" y="858575"/>
            <a:ext cx="3174000" cy="2282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1" name="Google Shape;621;p26"/>
          <p:cNvSpPr txBox="1">
            <a:spLocks noGrp="1"/>
          </p:cNvSpPr>
          <p:nvPr>
            <p:ph type="subTitle" idx="1"/>
          </p:nvPr>
        </p:nvSpPr>
        <p:spPr>
          <a:xfrm>
            <a:off x="732300" y="3140888"/>
            <a:ext cx="3174000" cy="955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26"/>
          <p:cNvSpPr/>
          <p:nvPr/>
        </p:nvSpPr>
        <p:spPr>
          <a:xfrm rot="10800000" flipH="1">
            <a:off x="-1088349"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6"/>
          <p:cNvSpPr/>
          <p:nvPr/>
        </p:nvSpPr>
        <p:spPr>
          <a:xfrm rot="10800000">
            <a:off x="-2775853" y="3885268"/>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6"/>
          <p:cNvSpPr/>
          <p:nvPr/>
        </p:nvSpPr>
        <p:spPr>
          <a:xfrm rot="10800000">
            <a:off x="-2241625" y="4420001"/>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6"/>
          <p:cNvSpPr/>
          <p:nvPr/>
        </p:nvSpPr>
        <p:spPr>
          <a:xfrm rot="10800000" flipH="1">
            <a:off x="-305806"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6"/>
          <p:cNvSpPr/>
          <p:nvPr/>
        </p:nvSpPr>
        <p:spPr>
          <a:xfrm rot="10800000" flipH="1">
            <a:off x="1773461" y="-329152"/>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6"/>
          <p:cNvSpPr/>
          <p:nvPr/>
        </p:nvSpPr>
        <p:spPr>
          <a:xfrm rot="10800000" flipH="1">
            <a:off x="2883361" y="110491"/>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6"/>
          <p:cNvSpPr/>
          <p:nvPr/>
        </p:nvSpPr>
        <p:spPr>
          <a:xfrm rot="10800000" flipH="1">
            <a:off x="8407007" y="384862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6"/>
          <p:cNvSpPr/>
          <p:nvPr/>
        </p:nvSpPr>
        <p:spPr>
          <a:xfrm rot="10800000" flipH="1">
            <a:off x="2678688" y="481796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6"/>
          <p:cNvSpPr/>
          <p:nvPr/>
        </p:nvSpPr>
        <p:spPr>
          <a:xfrm rot="10800000" flipH="1">
            <a:off x="7545178"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6"/>
          <p:cNvSpPr/>
          <p:nvPr/>
        </p:nvSpPr>
        <p:spPr>
          <a:xfrm rot="10800000" flipH="1">
            <a:off x="6978050"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6"/>
          <p:cNvSpPr/>
          <p:nvPr/>
        </p:nvSpPr>
        <p:spPr>
          <a:xfrm rot="10800000" flipH="1">
            <a:off x="7873791"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p:nvPr/>
        </p:nvSpPr>
        <p:spPr>
          <a:xfrm rot="10800000">
            <a:off x="-667201" y="3322812"/>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6"/>
          <p:cNvSpPr/>
          <p:nvPr/>
        </p:nvSpPr>
        <p:spPr>
          <a:xfrm rot="10800000" flipH="1">
            <a:off x="7135502"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6"/>
          <p:cNvSpPr/>
          <p:nvPr/>
        </p:nvSpPr>
        <p:spPr>
          <a:xfrm rot="10800000" flipH="1">
            <a:off x="873656" y="455589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rot="10800000" flipH="1">
            <a:off x="3487671" y="488398"/>
            <a:ext cx="290433" cy="264102"/>
          </a:xfrm>
          <a:custGeom>
            <a:avLst/>
            <a:gdLst/>
            <a:ahLst/>
            <a:cxnLst/>
            <a:rect l="l" t="t" r="r" b="b"/>
            <a:pathLst>
              <a:path w="1202" h="1093" extrusionOk="0">
                <a:moveTo>
                  <a:pt x="602" y="1"/>
                </a:moveTo>
                <a:cubicBezTo>
                  <a:pt x="354" y="1"/>
                  <a:pt x="129" y="170"/>
                  <a:pt x="70" y="421"/>
                </a:cubicBezTo>
                <a:cubicBezTo>
                  <a:pt x="1" y="715"/>
                  <a:pt x="183" y="1010"/>
                  <a:pt x="477" y="1078"/>
                </a:cubicBezTo>
                <a:cubicBezTo>
                  <a:pt x="519" y="1088"/>
                  <a:pt x="561" y="1093"/>
                  <a:pt x="603" y="1093"/>
                </a:cubicBezTo>
                <a:cubicBezTo>
                  <a:pt x="850" y="1093"/>
                  <a:pt x="1074" y="923"/>
                  <a:pt x="1133" y="672"/>
                </a:cubicBezTo>
                <a:cubicBezTo>
                  <a:pt x="1202" y="378"/>
                  <a:pt x="1021" y="85"/>
                  <a:pt x="727" y="15"/>
                </a:cubicBezTo>
                <a:cubicBezTo>
                  <a:pt x="685" y="5"/>
                  <a:pt x="64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6"/>
          <p:cNvSpPr/>
          <p:nvPr/>
        </p:nvSpPr>
        <p:spPr>
          <a:xfrm rot="10800000" flipH="1">
            <a:off x="3411075" y="-35682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6"/>
          <p:cNvSpPr/>
          <p:nvPr/>
        </p:nvSpPr>
        <p:spPr>
          <a:xfrm rot="10800000" flipH="1">
            <a:off x="1533018" y="4681072"/>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6"/>
          <p:cNvSpPr/>
          <p:nvPr/>
        </p:nvSpPr>
        <p:spPr>
          <a:xfrm rot="10800000" flipH="1">
            <a:off x="8105455" y="845133"/>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6"/>
          <p:cNvSpPr/>
          <p:nvPr/>
        </p:nvSpPr>
        <p:spPr>
          <a:xfrm rot="1799986" flipH="1">
            <a:off x="-4249197" y="-136782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6"/>
          <p:cNvSpPr/>
          <p:nvPr/>
        </p:nvSpPr>
        <p:spPr>
          <a:xfrm rot="1799986" flipH="1">
            <a:off x="4322803"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6"/>
          <p:cNvSpPr/>
          <p:nvPr/>
        </p:nvSpPr>
        <p:spPr>
          <a:xfrm rot="1799986" flipH="1">
            <a:off x="-1983022" y="382653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6"/>
          <p:cNvSpPr/>
          <p:nvPr/>
        </p:nvSpPr>
        <p:spPr>
          <a:xfrm rot="1799986" flipH="1">
            <a:off x="7488953" y="55461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6"/>
          <p:cNvSpPr>
            <a:spLocks noGrp="1"/>
          </p:cNvSpPr>
          <p:nvPr>
            <p:ph type="pic" idx="2"/>
          </p:nvPr>
        </p:nvSpPr>
        <p:spPr>
          <a:xfrm>
            <a:off x="4502850" y="858625"/>
            <a:ext cx="3616800" cy="3640800"/>
          </a:xfrm>
          <a:prstGeom prst="ellipse">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28">
    <p:spTree>
      <p:nvGrpSpPr>
        <p:cNvPr id="1" name="Shape 667"/>
        <p:cNvGrpSpPr/>
        <p:nvPr/>
      </p:nvGrpSpPr>
      <p:grpSpPr>
        <a:xfrm>
          <a:off x="0" y="0"/>
          <a:ext cx="0" cy="0"/>
          <a:chOff x="0" y="0"/>
          <a:chExt cx="0" cy="0"/>
        </a:xfrm>
      </p:grpSpPr>
      <p:sp>
        <p:nvSpPr>
          <p:cNvPr id="668" name="Google Shape;668;p28"/>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9" name="Google Shape;669;p28"/>
          <p:cNvSpPr txBox="1">
            <a:spLocks noGrp="1"/>
          </p:cNvSpPr>
          <p:nvPr>
            <p:ph type="subTitle" idx="1"/>
          </p:nvPr>
        </p:nvSpPr>
        <p:spPr>
          <a:xfrm>
            <a:off x="1054350" y="1731225"/>
            <a:ext cx="4765200" cy="165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200"/>
              <a:buChar char="●"/>
              <a:defRPr sz="2000">
                <a:latin typeface="Outfit ExtraBold"/>
                <a:ea typeface="Outfit ExtraBold"/>
                <a:cs typeface="Outfit ExtraBold"/>
                <a:sym typeface="Outfit ExtraBold"/>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670" name="Google Shape;670;p28"/>
          <p:cNvSpPr/>
          <p:nvPr/>
        </p:nvSpPr>
        <p:spPr>
          <a:xfrm rot="10800000" flipH="1">
            <a:off x="7736493" y="-28007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8"/>
          <p:cNvSpPr/>
          <p:nvPr/>
        </p:nvSpPr>
        <p:spPr>
          <a:xfrm rot="10800000" flipH="1">
            <a:off x="-620390" y="-146365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8"/>
          <p:cNvSpPr/>
          <p:nvPr/>
        </p:nvSpPr>
        <p:spPr>
          <a:xfrm rot="10800000" flipH="1">
            <a:off x="-431940" y="-14126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8"/>
          <p:cNvSpPr/>
          <p:nvPr/>
        </p:nvSpPr>
        <p:spPr>
          <a:xfrm rot="10800000" flipH="1">
            <a:off x="7861212" y="4631749"/>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8"/>
          <p:cNvSpPr/>
          <p:nvPr/>
        </p:nvSpPr>
        <p:spPr>
          <a:xfrm rot="10800000" flipH="1">
            <a:off x="8046637" y="463176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8"/>
          <p:cNvSpPr/>
          <p:nvPr/>
        </p:nvSpPr>
        <p:spPr>
          <a:xfrm rot="10800000" flipH="1">
            <a:off x="210993" y="46212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8"/>
          <p:cNvSpPr/>
          <p:nvPr/>
        </p:nvSpPr>
        <p:spPr>
          <a:xfrm rot="10800000" flipH="1">
            <a:off x="8861181" y="592520"/>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8"/>
          <p:cNvSpPr/>
          <p:nvPr/>
        </p:nvSpPr>
        <p:spPr>
          <a:xfrm rot="10800000" flipH="1">
            <a:off x="8426127" y="3475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8"/>
          <p:cNvSpPr/>
          <p:nvPr/>
        </p:nvSpPr>
        <p:spPr>
          <a:xfrm rot="10800000" flipH="1">
            <a:off x="570364" y="4329160"/>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8"/>
          <p:cNvSpPr/>
          <p:nvPr/>
        </p:nvSpPr>
        <p:spPr>
          <a:xfrm rot="10800000" flipH="1">
            <a:off x="-172475" y="416028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8"/>
          <p:cNvSpPr/>
          <p:nvPr/>
        </p:nvSpPr>
        <p:spPr>
          <a:xfrm rot="10800000" flipH="1">
            <a:off x="8808099" y="439842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8"/>
          <p:cNvSpPr/>
          <p:nvPr/>
        </p:nvSpPr>
        <p:spPr>
          <a:xfrm rot="10800000" flipH="1">
            <a:off x="8495602" y="42470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8"/>
          <p:cNvSpPr/>
          <p:nvPr/>
        </p:nvSpPr>
        <p:spPr>
          <a:xfrm rot="10800000" flipH="1">
            <a:off x="826520" y="153363"/>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8"/>
          <p:cNvSpPr/>
          <p:nvPr/>
        </p:nvSpPr>
        <p:spPr>
          <a:xfrm rot="10800000" flipH="1">
            <a:off x="114300" y="709578"/>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8"/>
          <p:cNvSpPr/>
          <p:nvPr/>
        </p:nvSpPr>
        <p:spPr>
          <a:xfrm rot="10800000" flipH="1">
            <a:off x="294291" y="63142"/>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8"/>
          <p:cNvSpPr/>
          <p:nvPr/>
        </p:nvSpPr>
        <p:spPr>
          <a:xfrm rot="10800000" flipH="1">
            <a:off x="7772164" y="-29654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8"/>
          <p:cNvSpPr/>
          <p:nvPr/>
        </p:nvSpPr>
        <p:spPr>
          <a:xfrm rot="10800000" flipH="1">
            <a:off x="8854978" y="3710365"/>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8"/>
          <p:cNvSpPr/>
          <p:nvPr/>
        </p:nvSpPr>
        <p:spPr>
          <a:xfrm rot="1799986" flipH="1">
            <a:off x="-4391772" y="-11048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8"/>
          <p:cNvSpPr/>
          <p:nvPr/>
        </p:nvSpPr>
        <p:spPr>
          <a:xfrm rot="1799986" flipH="1">
            <a:off x="4580778" y="-321787"/>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8"/>
          <p:cNvSpPr/>
          <p:nvPr/>
        </p:nvSpPr>
        <p:spPr>
          <a:xfrm rot="1799986" flipH="1">
            <a:off x="-3091447" y="385748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8"/>
          <p:cNvSpPr/>
          <p:nvPr/>
        </p:nvSpPr>
        <p:spPr>
          <a:xfrm rot="-1799986">
            <a:off x="5144753" y="444778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715"/>
        <p:cNvGrpSpPr/>
        <p:nvPr/>
      </p:nvGrpSpPr>
      <p:grpSpPr>
        <a:xfrm>
          <a:off x="0" y="0"/>
          <a:ext cx="0" cy="0"/>
          <a:chOff x="0" y="0"/>
          <a:chExt cx="0" cy="0"/>
        </a:xfrm>
      </p:grpSpPr>
      <p:sp>
        <p:nvSpPr>
          <p:cNvPr id="716" name="Google Shape;716;p30"/>
          <p:cNvSpPr/>
          <p:nvPr/>
        </p:nvSpPr>
        <p:spPr>
          <a:xfrm flipH="1">
            <a:off x="-2721555" y="-210239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0"/>
          <p:cNvSpPr/>
          <p:nvPr/>
        </p:nvSpPr>
        <p:spPr>
          <a:xfrm flipH="1">
            <a:off x="-2187327" y="-156791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0"/>
          <p:cNvSpPr/>
          <p:nvPr/>
        </p:nvSpPr>
        <p:spPr>
          <a:xfrm flipH="1">
            <a:off x="-279823" y="38431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0"/>
          <p:cNvSpPr/>
          <p:nvPr/>
        </p:nvSpPr>
        <p:spPr>
          <a:xfrm flipH="1">
            <a:off x="7488655" y="-6457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0"/>
          <p:cNvSpPr/>
          <p:nvPr/>
        </p:nvSpPr>
        <p:spPr>
          <a:xfrm flipH="1">
            <a:off x="8034723" y="-1506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0"/>
          <p:cNvSpPr/>
          <p:nvPr/>
        </p:nvSpPr>
        <p:spPr>
          <a:xfrm flipH="1">
            <a:off x="8599420" y="39071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0"/>
          <p:cNvSpPr/>
          <p:nvPr/>
        </p:nvSpPr>
        <p:spPr>
          <a:xfrm flipH="1">
            <a:off x="7316868" y="49138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0"/>
          <p:cNvSpPr/>
          <p:nvPr/>
        </p:nvSpPr>
        <p:spPr>
          <a:xfrm flipH="1">
            <a:off x="8839575" y="30399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0"/>
          <p:cNvSpPr/>
          <p:nvPr/>
        </p:nvSpPr>
        <p:spPr>
          <a:xfrm flipH="1">
            <a:off x="8034713" y="34468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0"/>
          <p:cNvSpPr/>
          <p:nvPr/>
        </p:nvSpPr>
        <p:spPr>
          <a:xfrm flipH="1">
            <a:off x="7848606" y="4253881"/>
            <a:ext cx="293333" cy="267243"/>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0"/>
          <p:cNvSpPr/>
          <p:nvPr/>
        </p:nvSpPr>
        <p:spPr>
          <a:xfrm flipH="1">
            <a:off x="6734620" y="4665194"/>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0"/>
          <p:cNvSpPr/>
          <p:nvPr/>
        </p:nvSpPr>
        <p:spPr>
          <a:xfrm flipH="1">
            <a:off x="3324439" y="2846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0"/>
          <p:cNvSpPr/>
          <p:nvPr/>
        </p:nvSpPr>
        <p:spPr>
          <a:xfrm flipH="1">
            <a:off x="8200461" y="3839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0"/>
          <p:cNvSpPr/>
          <p:nvPr/>
        </p:nvSpPr>
        <p:spPr>
          <a:xfrm flipH="1">
            <a:off x="262355" y="44224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0"/>
          <p:cNvSpPr/>
          <p:nvPr/>
        </p:nvSpPr>
        <p:spPr>
          <a:xfrm flipH="1">
            <a:off x="-854520" y="4665200"/>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0"/>
          <p:cNvSpPr/>
          <p:nvPr/>
        </p:nvSpPr>
        <p:spPr>
          <a:xfrm flipH="1">
            <a:off x="-592128" y="112962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0"/>
          <p:cNvSpPr/>
          <p:nvPr/>
        </p:nvSpPr>
        <p:spPr>
          <a:xfrm flipH="1">
            <a:off x="4191370" y="-1609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0"/>
          <p:cNvSpPr/>
          <p:nvPr/>
        </p:nvSpPr>
        <p:spPr>
          <a:xfrm flipH="1">
            <a:off x="1227331" y="-126843"/>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0"/>
          <p:cNvSpPr/>
          <p:nvPr/>
        </p:nvSpPr>
        <p:spPr>
          <a:xfrm flipH="1">
            <a:off x="2170882" y="2034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0"/>
          <p:cNvSpPr/>
          <p:nvPr/>
        </p:nvSpPr>
        <p:spPr>
          <a:xfrm flipH="1">
            <a:off x="352529" y="25230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0"/>
          <p:cNvSpPr/>
          <p:nvPr/>
        </p:nvSpPr>
        <p:spPr>
          <a:xfrm flipH="1">
            <a:off x="6042957" y="-1668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0"/>
          <p:cNvSpPr/>
          <p:nvPr/>
        </p:nvSpPr>
        <p:spPr>
          <a:xfrm flipH="1">
            <a:off x="4125126"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0"/>
          <p:cNvSpPr/>
          <p:nvPr/>
        </p:nvSpPr>
        <p:spPr>
          <a:xfrm flipH="1">
            <a:off x="-805274"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23">
    <p:spTree>
      <p:nvGrpSpPr>
        <p:cNvPr id="1" name="Shape 739"/>
        <p:cNvGrpSpPr/>
        <p:nvPr/>
      </p:nvGrpSpPr>
      <p:grpSpPr>
        <a:xfrm>
          <a:off x="0" y="0"/>
          <a:ext cx="0" cy="0"/>
          <a:chOff x="0" y="0"/>
          <a:chExt cx="0" cy="0"/>
        </a:xfrm>
      </p:grpSpPr>
      <p:sp>
        <p:nvSpPr>
          <p:cNvPr id="740" name="Google Shape;740;p31"/>
          <p:cNvSpPr/>
          <p:nvPr/>
        </p:nvSpPr>
        <p:spPr>
          <a:xfrm flipH="1">
            <a:off x="-2248105" y="4152893"/>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flipH="1">
            <a:off x="8009067" y="4716060"/>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flipH="1">
            <a:off x="8303595" y="5147873"/>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flipH="1">
            <a:off x="-258197" y="-1098080"/>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flipH="1">
            <a:off x="525529" y="-195863"/>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flipH="1">
            <a:off x="8372512" y="-132989"/>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flipH="1">
            <a:off x="-118919" y="4040307"/>
            <a:ext cx="295792" cy="268960"/>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flipH="1">
            <a:off x="306711" y="4285233"/>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flipH="1">
            <a:off x="8273796" y="39598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flipH="1">
            <a:off x="8885669" y="416641"/>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flipH="1">
            <a:off x="-358914" y="-85348"/>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flipH="1">
            <a:off x="376189" y="503371"/>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flipH="1">
            <a:off x="8031695" y="4596855"/>
            <a:ext cx="179839" cy="151570"/>
          </a:xfrm>
          <a:custGeom>
            <a:avLst/>
            <a:gdLst/>
            <a:ahLst/>
            <a:cxnLst/>
            <a:rect l="l" t="t" r="r" b="b"/>
            <a:pathLst>
              <a:path w="1126" h="949" extrusionOk="0">
                <a:moveTo>
                  <a:pt x="598" y="0"/>
                </a:moveTo>
                <a:cubicBezTo>
                  <a:pt x="246" y="0"/>
                  <a:pt x="0" y="397"/>
                  <a:pt x="200" y="723"/>
                </a:cubicBezTo>
                <a:cubicBezTo>
                  <a:pt x="286" y="864"/>
                  <a:pt x="439" y="949"/>
                  <a:pt x="602" y="949"/>
                </a:cubicBezTo>
                <a:cubicBezTo>
                  <a:pt x="627" y="949"/>
                  <a:pt x="653" y="947"/>
                  <a:pt x="678" y="943"/>
                </a:cubicBezTo>
                <a:cubicBezTo>
                  <a:pt x="867" y="913"/>
                  <a:pt x="1020" y="772"/>
                  <a:pt x="1065" y="586"/>
                </a:cubicBezTo>
                <a:cubicBezTo>
                  <a:pt x="1126" y="331"/>
                  <a:pt x="969" y="75"/>
                  <a:pt x="715" y="14"/>
                </a:cubicBezTo>
                <a:cubicBezTo>
                  <a:pt x="675" y="5"/>
                  <a:pt x="63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flipH="1">
            <a:off x="8743755" y="4040320"/>
            <a:ext cx="179999" cy="151889"/>
          </a:xfrm>
          <a:custGeom>
            <a:avLst/>
            <a:gdLst/>
            <a:ahLst/>
            <a:cxnLst/>
            <a:rect l="l" t="t" r="r" b="b"/>
            <a:pathLst>
              <a:path w="1127" h="951" extrusionOk="0">
                <a:moveTo>
                  <a:pt x="600" y="1"/>
                </a:moveTo>
                <a:cubicBezTo>
                  <a:pt x="247" y="1"/>
                  <a:pt x="0" y="398"/>
                  <a:pt x="201" y="723"/>
                </a:cubicBezTo>
                <a:cubicBezTo>
                  <a:pt x="288" y="866"/>
                  <a:pt x="442" y="950"/>
                  <a:pt x="605" y="950"/>
                </a:cubicBezTo>
                <a:cubicBezTo>
                  <a:pt x="630" y="950"/>
                  <a:pt x="654" y="948"/>
                  <a:pt x="679" y="944"/>
                </a:cubicBezTo>
                <a:cubicBezTo>
                  <a:pt x="869" y="915"/>
                  <a:pt x="1022" y="772"/>
                  <a:pt x="1066" y="586"/>
                </a:cubicBezTo>
                <a:cubicBezTo>
                  <a:pt x="1126" y="331"/>
                  <a:pt x="970" y="75"/>
                  <a:pt x="715" y="14"/>
                </a:cubicBezTo>
                <a:cubicBezTo>
                  <a:pt x="676" y="5"/>
                  <a:pt x="638" y="1"/>
                  <a:pt x="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flipH="1">
            <a:off x="8536453" y="4646987"/>
            <a:ext cx="207310" cy="191658"/>
          </a:xfrm>
          <a:custGeom>
            <a:avLst/>
            <a:gdLst/>
            <a:ahLst/>
            <a:cxnLst/>
            <a:rect l="l" t="t" r="r" b="b"/>
            <a:pathLst>
              <a:path w="1298" h="1200" extrusionOk="0">
                <a:moveTo>
                  <a:pt x="639" y="1"/>
                </a:moveTo>
                <a:cubicBezTo>
                  <a:pt x="449" y="1"/>
                  <a:pt x="267" y="90"/>
                  <a:pt x="153" y="248"/>
                </a:cubicBezTo>
                <a:cubicBezTo>
                  <a:pt x="11" y="444"/>
                  <a:pt x="0" y="707"/>
                  <a:pt x="127" y="913"/>
                </a:cubicBezTo>
                <a:cubicBezTo>
                  <a:pt x="237" y="1093"/>
                  <a:pt x="432" y="1200"/>
                  <a:pt x="639" y="1200"/>
                </a:cubicBezTo>
                <a:cubicBezTo>
                  <a:pt x="670" y="1200"/>
                  <a:pt x="701" y="1197"/>
                  <a:pt x="732" y="1192"/>
                </a:cubicBezTo>
                <a:cubicBezTo>
                  <a:pt x="971" y="1154"/>
                  <a:pt x="1164" y="975"/>
                  <a:pt x="1221" y="740"/>
                </a:cubicBezTo>
                <a:cubicBezTo>
                  <a:pt x="1297" y="418"/>
                  <a:pt x="1099" y="95"/>
                  <a:pt x="777" y="17"/>
                </a:cubicBezTo>
                <a:cubicBezTo>
                  <a:pt x="731" y="6"/>
                  <a:pt x="685" y="1"/>
                  <a:pt x="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flipH="1">
            <a:off x="770933" y="4748412"/>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flipH="1">
            <a:off x="-312041" y="741505"/>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rot="-1799986">
            <a:off x="7160187" y="-237909"/>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rot="-1799986">
            <a:off x="-1831413" y="2331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rot="-1799986">
            <a:off x="6069412" y="342851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rot="1799986" flipH="1">
            <a:off x="-2204888" y="399336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645"/>
        <p:cNvGrpSpPr/>
        <p:nvPr/>
      </p:nvGrpSpPr>
      <p:grpSpPr>
        <a:xfrm>
          <a:off x="0" y="0"/>
          <a:ext cx="0" cy="0"/>
          <a:chOff x="0" y="0"/>
          <a:chExt cx="0" cy="0"/>
        </a:xfrm>
      </p:grpSpPr>
      <p:sp>
        <p:nvSpPr>
          <p:cNvPr id="646" name="Google Shape;646;p27"/>
          <p:cNvSpPr txBox="1">
            <a:spLocks noGrp="1"/>
          </p:cNvSpPr>
          <p:nvPr>
            <p:ph type="title"/>
          </p:nvPr>
        </p:nvSpPr>
        <p:spPr>
          <a:xfrm>
            <a:off x="5182550" y="1727625"/>
            <a:ext cx="29859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47" name="Google Shape;647;p27"/>
          <p:cNvSpPr txBox="1">
            <a:spLocks noGrp="1"/>
          </p:cNvSpPr>
          <p:nvPr>
            <p:ph type="subTitle" idx="1"/>
          </p:nvPr>
        </p:nvSpPr>
        <p:spPr>
          <a:xfrm>
            <a:off x="5182575" y="2300325"/>
            <a:ext cx="2985900" cy="1200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8" name="Google Shape;648;p27"/>
          <p:cNvSpPr/>
          <p:nvPr/>
        </p:nvSpPr>
        <p:spPr>
          <a:xfrm rot="-5400000" flipH="1">
            <a:off x="-450793" y="197727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rot="10800000" flipH="1">
            <a:off x="8094588" y="-201972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rot="10800000" flipH="1">
            <a:off x="-315333" y="-87292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rot="10800000" flipH="1">
            <a:off x="-73845" y="-63159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rot="10800000" flipH="1">
            <a:off x="5457781" y="4643836"/>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rot="10800000" flipH="1">
            <a:off x="7553569" y="5005649"/>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rot="10800000" flipH="1">
            <a:off x="569088" y="540232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rot="10800000" flipH="1">
            <a:off x="8784222" y="112864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rot="10800000" flipH="1">
            <a:off x="251108" y="392467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rot="10800000" flipH="1">
            <a:off x="1271841" y="46475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7"/>
          <p:cNvSpPr/>
          <p:nvPr/>
        </p:nvSpPr>
        <p:spPr>
          <a:xfrm rot="10800000" flipH="1">
            <a:off x="185619" y="494133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7"/>
          <p:cNvSpPr/>
          <p:nvPr/>
        </p:nvSpPr>
        <p:spPr>
          <a:xfrm rot="10800000" flipH="1">
            <a:off x="8431069" y="405512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7"/>
          <p:cNvSpPr/>
          <p:nvPr/>
        </p:nvSpPr>
        <p:spPr>
          <a:xfrm rot="10800000" flipH="1">
            <a:off x="8431072" y="4860582"/>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7"/>
          <p:cNvSpPr/>
          <p:nvPr/>
        </p:nvSpPr>
        <p:spPr>
          <a:xfrm rot="10800000" flipH="1">
            <a:off x="1271854" y="335512"/>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7"/>
          <p:cNvSpPr/>
          <p:nvPr/>
        </p:nvSpPr>
        <p:spPr>
          <a:xfrm rot="10800000" flipH="1">
            <a:off x="7687648" y="56742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7"/>
          <p:cNvSpPr/>
          <p:nvPr/>
        </p:nvSpPr>
        <p:spPr>
          <a:xfrm rot="10800000" flipH="1">
            <a:off x="8144034" y="335496"/>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7"/>
          <p:cNvSpPr/>
          <p:nvPr/>
        </p:nvSpPr>
        <p:spPr>
          <a:xfrm rot="10800000" flipH="1">
            <a:off x="326723" y="4410652"/>
            <a:ext cx="495117"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7"/>
          <p:cNvSpPr/>
          <p:nvPr/>
        </p:nvSpPr>
        <p:spPr>
          <a:xfrm flipH="1">
            <a:off x="6653097" y="3615347"/>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7"/>
          <p:cNvSpPr/>
          <p:nvPr/>
        </p:nvSpPr>
        <p:spPr>
          <a:xfrm flipH="1">
            <a:off x="6207022" y="33551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086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1024175" y="2379938"/>
            <a:ext cx="3651600" cy="836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4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3" name="Google Shape;33;p3"/>
          <p:cNvSpPr txBox="1">
            <a:spLocks noGrp="1"/>
          </p:cNvSpPr>
          <p:nvPr>
            <p:ph type="title" idx="2" hasCustomPrompt="1"/>
          </p:nvPr>
        </p:nvSpPr>
        <p:spPr>
          <a:xfrm>
            <a:off x="1024175" y="1473944"/>
            <a:ext cx="1275300" cy="9060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3000"/>
              <a:buNone/>
              <a:defRPr sz="6100">
                <a:solidFill>
                  <a:schemeClr val="accent1"/>
                </a:solidFill>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34" name="Google Shape;34;p3"/>
          <p:cNvSpPr txBox="1">
            <a:spLocks noGrp="1"/>
          </p:cNvSpPr>
          <p:nvPr>
            <p:ph type="subTitle" idx="1"/>
          </p:nvPr>
        </p:nvSpPr>
        <p:spPr>
          <a:xfrm>
            <a:off x="1024175" y="3216353"/>
            <a:ext cx="23364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 name="Google Shape;35;p3"/>
          <p:cNvSpPr/>
          <p:nvPr/>
        </p:nvSpPr>
        <p:spPr>
          <a:xfrm rot="10800000">
            <a:off x="1121955"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0800000">
            <a:off x="8411852"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0800000">
            <a:off x="4407679" y="-35682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0800000">
            <a:off x="5270768" y="110491"/>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0800000">
            <a:off x="-587820"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0800000">
            <a:off x="7881405"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0800000">
            <a:off x="4813367" y="488398"/>
            <a:ext cx="290433" cy="264102"/>
          </a:xfrm>
          <a:custGeom>
            <a:avLst/>
            <a:gdLst/>
            <a:ahLst/>
            <a:cxnLst/>
            <a:rect l="l" t="t" r="r" b="b"/>
            <a:pathLst>
              <a:path w="1202" h="1093" extrusionOk="0">
                <a:moveTo>
                  <a:pt x="602" y="1"/>
                </a:moveTo>
                <a:cubicBezTo>
                  <a:pt x="354" y="1"/>
                  <a:pt x="129" y="170"/>
                  <a:pt x="70" y="421"/>
                </a:cubicBezTo>
                <a:cubicBezTo>
                  <a:pt x="1" y="715"/>
                  <a:pt x="183" y="1010"/>
                  <a:pt x="477" y="1078"/>
                </a:cubicBezTo>
                <a:cubicBezTo>
                  <a:pt x="519" y="1088"/>
                  <a:pt x="561" y="1093"/>
                  <a:pt x="603" y="1093"/>
                </a:cubicBezTo>
                <a:cubicBezTo>
                  <a:pt x="850" y="1093"/>
                  <a:pt x="1074" y="923"/>
                  <a:pt x="1133" y="672"/>
                </a:cubicBezTo>
                <a:cubicBezTo>
                  <a:pt x="1202" y="378"/>
                  <a:pt x="1021" y="85"/>
                  <a:pt x="727" y="15"/>
                </a:cubicBezTo>
                <a:cubicBezTo>
                  <a:pt x="685" y="5"/>
                  <a:pt x="64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799986">
            <a:off x="6323378" y="-46487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0800000">
            <a:off x="8866120" y="662185"/>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263021" y="845133"/>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799986">
            <a:off x="-2000972"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9106275" y="174807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flipH="1">
            <a:off x="8215577" y="3322812"/>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5866745" y="4172287"/>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7372532" y="427014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799986">
            <a:off x="3790503" y="314878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5451038" y="481796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a:off x="855531"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6309657" y="4681072"/>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916426"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6570373" y="619002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799986">
            <a:off x="-4001547" y="522232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flipH="1">
            <a:off x="8252299" y="4420001"/>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flipH="1">
            <a:off x="7717820" y="3885268"/>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title"/>
          </p:nvPr>
        </p:nvSpPr>
        <p:spPr>
          <a:xfrm>
            <a:off x="788900" y="434600"/>
            <a:ext cx="76794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61" name="Google Shape;61;p4"/>
          <p:cNvSpPr txBox="1">
            <a:spLocks noGrp="1"/>
          </p:cNvSpPr>
          <p:nvPr>
            <p:ph type="body" idx="1"/>
          </p:nvPr>
        </p:nvSpPr>
        <p:spPr>
          <a:xfrm>
            <a:off x="2089500" y="1638670"/>
            <a:ext cx="4965000" cy="2027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Font typeface="Roboto Condensed Light"/>
              <a:buChar char="○"/>
              <a:defRPr/>
            </a:lvl2pPr>
            <a:lvl3pPr marL="1371600" lvl="2" indent="-304800">
              <a:spcBef>
                <a:spcPts val="0"/>
              </a:spcBef>
              <a:spcAft>
                <a:spcPts val="0"/>
              </a:spcAft>
              <a:buSzPts val="1200"/>
              <a:buFont typeface="Roboto Condensed Light"/>
              <a:buChar char="■"/>
              <a:defRPr/>
            </a:lvl3pPr>
            <a:lvl4pPr marL="1828800" lvl="3" indent="-304800">
              <a:spcBef>
                <a:spcPts val="0"/>
              </a:spcBef>
              <a:spcAft>
                <a:spcPts val="0"/>
              </a:spcAft>
              <a:buSzPts val="1200"/>
              <a:buFont typeface="Roboto Condensed Light"/>
              <a:buChar char="●"/>
              <a:defRPr/>
            </a:lvl4pPr>
            <a:lvl5pPr marL="2286000" lvl="4" indent="-304800">
              <a:spcBef>
                <a:spcPts val="0"/>
              </a:spcBef>
              <a:spcAft>
                <a:spcPts val="0"/>
              </a:spcAft>
              <a:buSzPts val="1200"/>
              <a:buFont typeface="Roboto Condensed Light"/>
              <a:buChar char="○"/>
              <a:defRPr/>
            </a:lvl5pPr>
            <a:lvl6pPr marL="2743200" lvl="5" indent="-304800">
              <a:spcBef>
                <a:spcPts val="0"/>
              </a:spcBef>
              <a:spcAft>
                <a:spcPts val="0"/>
              </a:spcAft>
              <a:buSzPts val="1200"/>
              <a:buFont typeface="Roboto Condensed Light"/>
              <a:buChar char="■"/>
              <a:defRPr/>
            </a:lvl6pPr>
            <a:lvl7pPr marL="3200400" lvl="6" indent="-304800">
              <a:spcBef>
                <a:spcPts val="0"/>
              </a:spcBef>
              <a:spcAft>
                <a:spcPts val="0"/>
              </a:spcAft>
              <a:buSzPts val="1200"/>
              <a:buFont typeface="Roboto Condensed Light"/>
              <a:buChar char="●"/>
              <a:defRPr/>
            </a:lvl7pPr>
            <a:lvl8pPr marL="3657600" lvl="7" indent="-304800">
              <a:spcBef>
                <a:spcPts val="0"/>
              </a:spcBef>
              <a:spcAft>
                <a:spcPts val="0"/>
              </a:spcAft>
              <a:buSzPts val="1200"/>
              <a:buFont typeface="Roboto Condensed Light"/>
              <a:buChar char="○"/>
              <a:defRPr/>
            </a:lvl8pPr>
            <a:lvl9pPr marL="4114800" lvl="8" indent="-304800">
              <a:spcBef>
                <a:spcPts val="0"/>
              </a:spcBef>
              <a:spcAft>
                <a:spcPts val="0"/>
              </a:spcAft>
              <a:buSzPts val="1200"/>
              <a:buFont typeface="Roboto Condensed Light"/>
              <a:buChar char="■"/>
              <a:defRPr/>
            </a:lvl9pPr>
          </a:lstStyle>
          <a:p>
            <a:endParaRPr/>
          </a:p>
        </p:txBody>
      </p:sp>
      <p:sp>
        <p:nvSpPr>
          <p:cNvPr id="62" name="Google Shape;62;p4"/>
          <p:cNvSpPr/>
          <p:nvPr/>
        </p:nvSpPr>
        <p:spPr>
          <a:xfrm rot="10800000">
            <a:off x="7881405"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rot="10800000" flipH="1">
            <a:off x="7832120" y="4088093"/>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rot="10800000" flipH="1">
            <a:off x="8366599" y="4622826"/>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rot="10800000">
            <a:off x="8411852"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10800000">
            <a:off x="6684673" y="639285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rot="10800000">
            <a:off x="8866120" y="662185"/>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rot="10800000">
            <a:off x="9106275" y="174807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rot="10800000">
            <a:off x="8549738" y="297011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rot="10800000">
            <a:off x="-916426"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rot="10800000">
            <a:off x="1121955"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rot="10800000">
            <a:off x="-587820"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rot="10800000" flipH="1">
            <a:off x="8329877" y="3525637"/>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rot="10800000">
            <a:off x="5981045" y="43751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rot="10800000">
            <a:off x="855531"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rot="10800000">
            <a:off x="7486832" y="447297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rot="10800000">
            <a:off x="2178829" y="488393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rot="10800000">
            <a:off x="6423957" y="4883897"/>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rot="10800000">
            <a:off x="-263021" y="845133"/>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rot="-1799986">
            <a:off x="7727653" y="-119522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rot="-1799986">
            <a:off x="-2000972"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rot="-1799986">
            <a:off x="4524653" y="38259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1799986">
            <a:off x="-4409222" y="428887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1"/>
        <p:cNvGrpSpPr/>
        <p:nvPr/>
      </p:nvGrpSpPr>
      <p:grpSpPr>
        <a:xfrm>
          <a:off x="0" y="0"/>
          <a:ext cx="0" cy="0"/>
          <a:chOff x="0" y="0"/>
          <a:chExt cx="0" cy="0"/>
        </a:xfrm>
      </p:grpSpPr>
      <p:sp>
        <p:nvSpPr>
          <p:cNvPr id="112" name="Google Shape;112;p6"/>
          <p:cNvSpPr txBox="1">
            <a:spLocks noGrp="1"/>
          </p:cNvSpPr>
          <p:nvPr>
            <p:ph type="title"/>
          </p:nvPr>
        </p:nvSpPr>
        <p:spPr>
          <a:xfrm>
            <a:off x="732300" y="445025"/>
            <a:ext cx="76794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3" name="Google Shape;113;p6"/>
          <p:cNvSpPr/>
          <p:nvPr/>
        </p:nvSpPr>
        <p:spPr>
          <a:xfrm rot="5400000">
            <a:off x="9658283" y="15391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10800000">
            <a:off x="-2436713" y="-2457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rot="10800000">
            <a:off x="7873497" y="-13110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rot="10800000">
            <a:off x="8114987" y="-1069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rot="10800000">
            <a:off x="41358" y="4802774"/>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rot="10800000">
            <a:off x="492395" y="52538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rot="10800000">
            <a:off x="8183904" y="49641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rot="10800000">
            <a:off x="118103" y="690494"/>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10800000">
            <a:off x="8880813" y="22488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rot="10800000">
            <a:off x="8742584" y="30506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rot="10800000">
            <a:off x="8697061" y="450318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rot="10800000">
            <a:off x="-250748" y="480277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rot="10800000">
            <a:off x="187580" y="45899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rot="10800000">
            <a:off x="7679503" y="-102638"/>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rot="10800000">
            <a:off x="1322165" y="1292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rot="10800000">
            <a:off x="568550" y="-1026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rot="10800000">
            <a:off x="9143701" y="2317977"/>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7553259" y="-5551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709641" y="4348185"/>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title"/>
          </p:nvPr>
        </p:nvSpPr>
        <p:spPr>
          <a:xfrm>
            <a:off x="932525" y="445025"/>
            <a:ext cx="74790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4" name="Google Shape;134;p7"/>
          <p:cNvSpPr txBox="1">
            <a:spLocks noGrp="1"/>
          </p:cNvSpPr>
          <p:nvPr>
            <p:ph type="subTitle" idx="1"/>
          </p:nvPr>
        </p:nvSpPr>
        <p:spPr>
          <a:xfrm>
            <a:off x="932525" y="1388200"/>
            <a:ext cx="4623300" cy="2424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5" name="Google Shape;135;p7"/>
          <p:cNvSpPr/>
          <p:nvPr/>
        </p:nvSpPr>
        <p:spPr>
          <a:xfrm flipH="1">
            <a:off x="-2981630" y="-2616741"/>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flipH="1">
            <a:off x="-2447402" y="-2082260"/>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flipH="1">
            <a:off x="-298873" y="3690706"/>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flipH="1">
            <a:off x="7469605" y="-798165"/>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flipH="1">
            <a:off x="8015673" y="-303070"/>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8580370" y="3754734"/>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flipH="1">
            <a:off x="7297818" y="47614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flipH="1">
            <a:off x="8820525" y="2887524"/>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8015663" y="3294434"/>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flipH="1">
            <a:off x="7829556" y="4101481"/>
            <a:ext cx="293333" cy="267243"/>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6715570" y="4512794"/>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flipH="1">
            <a:off x="3305389" y="132237"/>
            <a:ext cx="213838" cy="182914"/>
          </a:xfrm>
          <a:custGeom>
            <a:avLst/>
            <a:gdLst/>
            <a:ahLst/>
            <a:cxnLst/>
            <a:rect l="l" t="t" r="r" b="b"/>
            <a:pathLst>
              <a:path w="885" h="757" extrusionOk="0">
                <a:moveTo>
                  <a:pt x="506" y="1"/>
                </a:moveTo>
                <a:cubicBezTo>
                  <a:pt x="170" y="1"/>
                  <a:pt x="1" y="407"/>
                  <a:pt x="239" y="645"/>
                </a:cubicBezTo>
                <a:cubicBezTo>
                  <a:pt x="316" y="722"/>
                  <a:pt x="410" y="756"/>
                  <a:pt x="503" y="756"/>
                </a:cubicBezTo>
                <a:cubicBezTo>
                  <a:pt x="697" y="756"/>
                  <a:pt x="883" y="606"/>
                  <a:pt x="884" y="378"/>
                </a:cubicBezTo>
                <a:cubicBezTo>
                  <a:pt x="884" y="169"/>
                  <a:pt x="715" y="1"/>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flipH="1">
            <a:off x="8181411" y="231558"/>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flipH="1">
            <a:off x="243305" y="42700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flipH="1">
            <a:off x="-873570" y="4512800"/>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flipH="1">
            <a:off x="-852203" y="615278"/>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4172320" y="-313312"/>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1208281" y="-392080"/>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2151832" y="51062"/>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92454" y="-262045"/>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flipH="1">
            <a:off x="6023907" y="-319246"/>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flipH="1">
            <a:off x="6165026" y="796114"/>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flipH="1">
            <a:off x="-824324" y="41661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8"/>
        <p:cNvGrpSpPr/>
        <p:nvPr/>
      </p:nvGrpSpPr>
      <p:grpSpPr>
        <a:xfrm>
          <a:off x="0" y="0"/>
          <a:ext cx="0" cy="0"/>
          <a:chOff x="0" y="0"/>
          <a:chExt cx="0" cy="0"/>
        </a:xfrm>
      </p:grpSpPr>
      <p:sp>
        <p:nvSpPr>
          <p:cNvPr id="159" name="Google Shape;159;p8"/>
          <p:cNvSpPr txBox="1">
            <a:spLocks noGrp="1"/>
          </p:cNvSpPr>
          <p:nvPr>
            <p:ph type="title"/>
          </p:nvPr>
        </p:nvSpPr>
        <p:spPr>
          <a:xfrm>
            <a:off x="1509150" y="1579650"/>
            <a:ext cx="6125700" cy="19842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60" name="Google Shape;160;p8"/>
          <p:cNvSpPr/>
          <p:nvPr/>
        </p:nvSpPr>
        <p:spPr>
          <a:xfrm>
            <a:off x="4417083" y="-284737"/>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7223582" y="-250668"/>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6535187" y="7963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2259598" y="-290671"/>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8123402" y="-2226216"/>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8657881" y="-1691735"/>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235719" y="-769590"/>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06734" y="-27449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68" name="Google Shape;168;p8"/>
          <p:cNvSpPr/>
          <p:nvPr/>
        </p:nvSpPr>
        <p:spPr>
          <a:xfrm>
            <a:off x="1647991" y="4247295"/>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177263" y="3486824"/>
            <a:ext cx="447489"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139201" y="4777769"/>
            <a:ext cx="213355" cy="182914"/>
          </a:xfrm>
          <a:custGeom>
            <a:avLst/>
            <a:gdLst/>
            <a:ahLst/>
            <a:cxnLst/>
            <a:rect l="l" t="t" r="r" b="b"/>
            <a:pathLst>
              <a:path w="883" h="757" extrusionOk="0">
                <a:moveTo>
                  <a:pt x="505" y="1"/>
                </a:moveTo>
                <a:cubicBezTo>
                  <a:pt x="169" y="1"/>
                  <a:pt x="1" y="407"/>
                  <a:pt x="239" y="645"/>
                </a:cubicBezTo>
                <a:cubicBezTo>
                  <a:pt x="316" y="722"/>
                  <a:pt x="410" y="756"/>
                  <a:pt x="503" y="756"/>
                </a:cubicBezTo>
                <a:cubicBezTo>
                  <a:pt x="697" y="756"/>
                  <a:pt x="883" y="606"/>
                  <a:pt x="883" y="378"/>
                </a:cubicBezTo>
                <a:cubicBezTo>
                  <a:pt x="883" y="169"/>
                  <a:pt x="715" y="1"/>
                  <a:pt x="5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1111830" y="260133"/>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7704630" y="5014234"/>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8600371" y="4541375"/>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600384" y="1005803"/>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4137655" y="474698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8768185" y="3161119"/>
            <a:ext cx="749038"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805274" y="103252"/>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4125126" y="4318577"/>
            <a:ext cx="5518357" cy="680924"/>
          </a:xfrm>
          <a:custGeom>
            <a:avLst/>
            <a:gdLst/>
            <a:ahLst/>
            <a:cxnLst/>
            <a:rect l="l" t="t" r="r" b="b"/>
            <a:pathLst>
              <a:path w="52006" h="6417" extrusionOk="0">
                <a:moveTo>
                  <a:pt x="42454" y="0"/>
                </a:moveTo>
                <a:cubicBezTo>
                  <a:pt x="42391" y="0"/>
                  <a:pt x="42321" y="45"/>
                  <a:pt x="42319" y="120"/>
                </a:cubicBezTo>
                <a:cubicBezTo>
                  <a:pt x="42277" y="1651"/>
                  <a:pt x="42138" y="3177"/>
                  <a:pt x="41904" y="4690"/>
                </a:cubicBezTo>
                <a:cubicBezTo>
                  <a:pt x="41880" y="4844"/>
                  <a:pt x="41860" y="5002"/>
                  <a:pt x="41827" y="5154"/>
                </a:cubicBezTo>
                <a:cubicBezTo>
                  <a:pt x="41780" y="5374"/>
                  <a:pt x="41690" y="5467"/>
                  <a:pt x="41454" y="5494"/>
                </a:cubicBezTo>
                <a:cubicBezTo>
                  <a:pt x="41353" y="5505"/>
                  <a:pt x="41249" y="5510"/>
                  <a:pt x="41144" y="5510"/>
                </a:cubicBezTo>
                <a:cubicBezTo>
                  <a:pt x="40842" y="5510"/>
                  <a:pt x="40528" y="5475"/>
                  <a:pt x="40236" y="5468"/>
                </a:cubicBezTo>
                <a:cubicBezTo>
                  <a:pt x="39562" y="5455"/>
                  <a:pt x="38885" y="5461"/>
                  <a:pt x="38211" y="5421"/>
                </a:cubicBezTo>
                <a:cubicBezTo>
                  <a:pt x="37272" y="5364"/>
                  <a:pt x="35982" y="5155"/>
                  <a:pt x="35616" y="4138"/>
                </a:cubicBezTo>
                <a:cubicBezTo>
                  <a:pt x="35480" y="3758"/>
                  <a:pt x="35449" y="3192"/>
                  <a:pt x="34969" y="3077"/>
                </a:cubicBezTo>
                <a:cubicBezTo>
                  <a:pt x="34920" y="3065"/>
                  <a:pt x="34872" y="3060"/>
                  <a:pt x="34826" y="3060"/>
                </a:cubicBezTo>
                <a:cubicBezTo>
                  <a:pt x="34420" y="3060"/>
                  <a:pt x="34115" y="3486"/>
                  <a:pt x="33900" y="3785"/>
                </a:cubicBezTo>
                <a:cubicBezTo>
                  <a:pt x="33107" y="4883"/>
                  <a:pt x="31914" y="5624"/>
                  <a:pt x="30580" y="5847"/>
                </a:cubicBezTo>
                <a:lnTo>
                  <a:pt x="30580" y="5847"/>
                </a:lnTo>
                <a:cubicBezTo>
                  <a:pt x="30238" y="4003"/>
                  <a:pt x="30018" y="2139"/>
                  <a:pt x="29920" y="267"/>
                </a:cubicBezTo>
                <a:cubicBezTo>
                  <a:pt x="29916" y="194"/>
                  <a:pt x="29845" y="148"/>
                  <a:pt x="29782" y="148"/>
                </a:cubicBezTo>
                <a:cubicBezTo>
                  <a:pt x="29734" y="148"/>
                  <a:pt x="29690" y="174"/>
                  <a:pt x="29681" y="235"/>
                </a:cubicBezTo>
                <a:cubicBezTo>
                  <a:pt x="29447" y="1836"/>
                  <a:pt x="29218" y="3436"/>
                  <a:pt x="28980" y="5035"/>
                </a:cubicBezTo>
                <a:cubicBezTo>
                  <a:pt x="28945" y="5263"/>
                  <a:pt x="28949" y="5470"/>
                  <a:pt x="28664" y="5505"/>
                </a:cubicBezTo>
                <a:cubicBezTo>
                  <a:pt x="28629" y="5509"/>
                  <a:pt x="28594" y="5510"/>
                  <a:pt x="28558" y="5510"/>
                </a:cubicBezTo>
                <a:cubicBezTo>
                  <a:pt x="28430" y="5510"/>
                  <a:pt x="28293" y="5491"/>
                  <a:pt x="28172" y="5487"/>
                </a:cubicBezTo>
                <a:lnTo>
                  <a:pt x="26895" y="5435"/>
                </a:lnTo>
                <a:cubicBezTo>
                  <a:pt x="26173" y="5405"/>
                  <a:pt x="25432" y="5418"/>
                  <a:pt x="24716" y="5316"/>
                </a:cubicBezTo>
                <a:cubicBezTo>
                  <a:pt x="24122" y="5229"/>
                  <a:pt x="23557" y="5016"/>
                  <a:pt x="23222" y="4492"/>
                </a:cubicBezTo>
                <a:cubicBezTo>
                  <a:pt x="22970" y="4100"/>
                  <a:pt x="22818" y="3609"/>
                  <a:pt x="22456" y="3298"/>
                </a:cubicBezTo>
                <a:cubicBezTo>
                  <a:pt x="22284" y="3150"/>
                  <a:pt x="22083" y="3079"/>
                  <a:pt x="21880" y="3079"/>
                </a:cubicBezTo>
                <a:cubicBezTo>
                  <a:pt x="21671" y="3079"/>
                  <a:pt x="21461" y="3154"/>
                  <a:pt x="21281" y="3296"/>
                </a:cubicBezTo>
                <a:cubicBezTo>
                  <a:pt x="20822" y="3654"/>
                  <a:pt x="20691" y="4226"/>
                  <a:pt x="20426" y="4716"/>
                </a:cubicBezTo>
                <a:cubicBezTo>
                  <a:pt x="20258" y="5027"/>
                  <a:pt x="20027" y="5267"/>
                  <a:pt x="19679" y="5361"/>
                </a:cubicBezTo>
                <a:cubicBezTo>
                  <a:pt x="19392" y="5437"/>
                  <a:pt x="19090" y="5431"/>
                  <a:pt x="18797" y="5435"/>
                </a:cubicBezTo>
                <a:cubicBezTo>
                  <a:pt x="18366" y="5440"/>
                  <a:pt x="17925" y="5461"/>
                  <a:pt x="17596" y="5728"/>
                </a:cubicBezTo>
                <a:lnTo>
                  <a:pt x="17596" y="5728"/>
                </a:lnTo>
                <a:cubicBezTo>
                  <a:pt x="17258" y="4031"/>
                  <a:pt x="17058" y="2308"/>
                  <a:pt x="17001" y="578"/>
                </a:cubicBezTo>
                <a:cubicBezTo>
                  <a:pt x="16998" y="504"/>
                  <a:pt x="16929" y="459"/>
                  <a:pt x="16866" y="459"/>
                </a:cubicBezTo>
                <a:cubicBezTo>
                  <a:pt x="16817" y="459"/>
                  <a:pt x="16773" y="485"/>
                  <a:pt x="16763" y="545"/>
                </a:cubicBezTo>
                <a:lnTo>
                  <a:pt x="16757" y="578"/>
                </a:lnTo>
                <a:lnTo>
                  <a:pt x="16757" y="578"/>
                </a:lnTo>
                <a:lnTo>
                  <a:pt x="16756" y="578"/>
                </a:lnTo>
                <a:lnTo>
                  <a:pt x="16756" y="578"/>
                </a:lnTo>
                <a:cubicBezTo>
                  <a:pt x="16756" y="579"/>
                  <a:pt x="16756" y="581"/>
                  <a:pt x="16756" y="582"/>
                </a:cubicBezTo>
                <a:lnTo>
                  <a:pt x="16756" y="582"/>
                </a:lnTo>
                <a:lnTo>
                  <a:pt x="16331" y="3057"/>
                </a:lnTo>
                <a:lnTo>
                  <a:pt x="16141" y="4162"/>
                </a:lnTo>
                <a:lnTo>
                  <a:pt x="16037" y="4765"/>
                </a:lnTo>
                <a:cubicBezTo>
                  <a:pt x="16004" y="4963"/>
                  <a:pt x="15994" y="5190"/>
                  <a:pt x="15921" y="5378"/>
                </a:cubicBezTo>
                <a:cubicBezTo>
                  <a:pt x="15854" y="5550"/>
                  <a:pt x="15724" y="5605"/>
                  <a:pt x="15575" y="5605"/>
                </a:cubicBezTo>
                <a:cubicBezTo>
                  <a:pt x="15377" y="5605"/>
                  <a:pt x="15145" y="5509"/>
                  <a:pt x="14979" y="5465"/>
                </a:cubicBezTo>
                <a:cubicBezTo>
                  <a:pt x="14624" y="5370"/>
                  <a:pt x="14255" y="5339"/>
                  <a:pt x="13888" y="5339"/>
                </a:cubicBezTo>
                <a:cubicBezTo>
                  <a:pt x="13866" y="5339"/>
                  <a:pt x="13843" y="5339"/>
                  <a:pt x="13821" y="5339"/>
                </a:cubicBezTo>
                <a:cubicBezTo>
                  <a:pt x="13302" y="5343"/>
                  <a:pt x="12776" y="5411"/>
                  <a:pt x="12254" y="5411"/>
                </a:cubicBezTo>
                <a:cubicBezTo>
                  <a:pt x="12040" y="5411"/>
                  <a:pt x="11827" y="5399"/>
                  <a:pt x="11616" y="5368"/>
                </a:cubicBezTo>
                <a:cubicBezTo>
                  <a:pt x="11061" y="5285"/>
                  <a:pt x="10475" y="5069"/>
                  <a:pt x="10091" y="4643"/>
                </a:cubicBezTo>
                <a:cubicBezTo>
                  <a:pt x="9897" y="4427"/>
                  <a:pt x="9787" y="4173"/>
                  <a:pt x="9743" y="3888"/>
                </a:cubicBezTo>
                <a:cubicBezTo>
                  <a:pt x="9707" y="3654"/>
                  <a:pt x="9705" y="3394"/>
                  <a:pt x="9578" y="3185"/>
                </a:cubicBezTo>
                <a:cubicBezTo>
                  <a:pt x="9464" y="2998"/>
                  <a:pt x="9299" y="2929"/>
                  <a:pt x="9120" y="2929"/>
                </a:cubicBezTo>
                <a:cubicBezTo>
                  <a:pt x="8862" y="2929"/>
                  <a:pt x="8574" y="3073"/>
                  <a:pt x="8373" y="3214"/>
                </a:cubicBezTo>
                <a:cubicBezTo>
                  <a:pt x="7958" y="3505"/>
                  <a:pt x="7656" y="3918"/>
                  <a:pt x="7338" y="4305"/>
                </a:cubicBezTo>
                <a:cubicBezTo>
                  <a:pt x="6905" y="4830"/>
                  <a:pt x="6468" y="5230"/>
                  <a:pt x="5767" y="5318"/>
                </a:cubicBezTo>
                <a:cubicBezTo>
                  <a:pt x="5358" y="5369"/>
                  <a:pt x="4797" y="5459"/>
                  <a:pt x="4526" y="5787"/>
                </a:cubicBezTo>
                <a:lnTo>
                  <a:pt x="4526" y="5787"/>
                </a:lnTo>
                <a:cubicBezTo>
                  <a:pt x="4284" y="4322"/>
                  <a:pt x="4115" y="2847"/>
                  <a:pt x="4017" y="1366"/>
                </a:cubicBezTo>
                <a:lnTo>
                  <a:pt x="4017" y="1366"/>
                </a:lnTo>
                <a:cubicBezTo>
                  <a:pt x="4013" y="1145"/>
                  <a:pt x="4000" y="925"/>
                  <a:pt x="3979" y="705"/>
                </a:cubicBezTo>
                <a:lnTo>
                  <a:pt x="3979" y="705"/>
                </a:lnTo>
                <a:cubicBezTo>
                  <a:pt x="3978" y="695"/>
                  <a:pt x="3978" y="685"/>
                  <a:pt x="3977" y="675"/>
                </a:cubicBezTo>
                <a:lnTo>
                  <a:pt x="3976" y="675"/>
                </a:lnTo>
                <a:cubicBezTo>
                  <a:pt x="3968" y="599"/>
                  <a:pt x="3905" y="560"/>
                  <a:pt x="3845" y="560"/>
                </a:cubicBezTo>
                <a:cubicBezTo>
                  <a:pt x="3786" y="560"/>
                  <a:pt x="3730" y="598"/>
                  <a:pt x="3734" y="676"/>
                </a:cubicBezTo>
                <a:cubicBezTo>
                  <a:pt x="3747" y="925"/>
                  <a:pt x="3761" y="1173"/>
                  <a:pt x="3778" y="1421"/>
                </a:cubicBezTo>
                <a:lnTo>
                  <a:pt x="3778" y="1421"/>
                </a:lnTo>
                <a:cubicBezTo>
                  <a:pt x="3786" y="1975"/>
                  <a:pt x="3742" y="2529"/>
                  <a:pt x="3645" y="3076"/>
                </a:cubicBezTo>
                <a:cubicBezTo>
                  <a:pt x="3513" y="3816"/>
                  <a:pt x="3310" y="4663"/>
                  <a:pt x="2910" y="5307"/>
                </a:cubicBezTo>
                <a:cubicBezTo>
                  <a:pt x="2725" y="5605"/>
                  <a:pt x="2489" y="5702"/>
                  <a:pt x="2225" y="5702"/>
                </a:cubicBezTo>
                <a:cubicBezTo>
                  <a:pt x="1744" y="5702"/>
                  <a:pt x="1174" y="5382"/>
                  <a:pt x="661" y="5382"/>
                </a:cubicBezTo>
                <a:cubicBezTo>
                  <a:pt x="462" y="5382"/>
                  <a:pt x="271" y="5430"/>
                  <a:pt x="98" y="5565"/>
                </a:cubicBezTo>
                <a:cubicBezTo>
                  <a:pt x="0" y="5641"/>
                  <a:pt x="89" y="5765"/>
                  <a:pt x="191" y="5765"/>
                </a:cubicBezTo>
                <a:cubicBezTo>
                  <a:pt x="217" y="5765"/>
                  <a:pt x="245" y="5757"/>
                  <a:pt x="270" y="5737"/>
                </a:cubicBezTo>
                <a:lnTo>
                  <a:pt x="268" y="5737"/>
                </a:lnTo>
                <a:cubicBezTo>
                  <a:pt x="398" y="5636"/>
                  <a:pt x="547" y="5599"/>
                  <a:pt x="705" y="5599"/>
                </a:cubicBezTo>
                <a:cubicBezTo>
                  <a:pt x="1098" y="5599"/>
                  <a:pt x="1547" y="5831"/>
                  <a:pt x="1886" y="5904"/>
                </a:cubicBezTo>
                <a:cubicBezTo>
                  <a:pt x="1999" y="5928"/>
                  <a:pt x="2108" y="5940"/>
                  <a:pt x="2212" y="5940"/>
                </a:cubicBezTo>
                <a:cubicBezTo>
                  <a:pt x="2611" y="5940"/>
                  <a:pt x="2940" y="5761"/>
                  <a:pt x="3159" y="5360"/>
                </a:cubicBezTo>
                <a:cubicBezTo>
                  <a:pt x="3526" y="4685"/>
                  <a:pt x="3742" y="3893"/>
                  <a:pt x="3878" y="3141"/>
                </a:cubicBezTo>
                <a:cubicBezTo>
                  <a:pt x="3888" y="3083"/>
                  <a:pt x="3898" y="3024"/>
                  <a:pt x="3907" y="2966"/>
                </a:cubicBezTo>
                <a:lnTo>
                  <a:pt x="3907" y="2966"/>
                </a:lnTo>
                <a:cubicBezTo>
                  <a:pt x="4021" y="4092"/>
                  <a:pt x="4176" y="5214"/>
                  <a:pt x="4372" y="6330"/>
                </a:cubicBezTo>
                <a:cubicBezTo>
                  <a:pt x="4382" y="6389"/>
                  <a:pt x="4431" y="6416"/>
                  <a:pt x="4482" y="6416"/>
                </a:cubicBezTo>
                <a:cubicBezTo>
                  <a:pt x="4546" y="6416"/>
                  <a:pt x="4613" y="6373"/>
                  <a:pt x="4610" y="6297"/>
                </a:cubicBezTo>
                <a:cubicBezTo>
                  <a:pt x="4571" y="5468"/>
                  <a:pt x="5855" y="5629"/>
                  <a:pt x="6362" y="5431"/>
                </a:cubicBezTo>
                <a:cubicBezTo>
                  <a:pt x="6817" y="5255"/>
                  <a:pt x="7161" y="4894"/>
                  <a:pt x="7467" y="4526"/>
                </a:cubicBezTo>
                <a:cubicBezTo>
                  <a:pt x="7798" y="4129"/>
                  <a:pt x="8106" y="3679"/>
                  <a:pt x="8546" y="3390"/>
                </a:cubicBezTo>
                <a:cubicBezTo>
                  <a:pt x="8695" y="3292"/>
                  <a:pt x="8913" y="3174"/>
                  <a:pt x="9099" y="3174"/>
                </a:cubicBezTo>
                <a:cubicBezTo>
                  <a:pt x="9226" y="3174"/>
                  <a:pt x="9339" y="3229"/>
                  <a:pt x="9405" y="3384"/>
                </a:cubicBezTo>
                <a:cubicBezTo>
                  <a:pt x="9505" y="3622"/>
                  <a:pt x="9481" y="3899"/>
                  <a:pt x="9547" y="4146"/>
                </a:cubicBezTo>
                <a:cubicBezTo>
                  <a:pt x="9821" y="5180"/>
                  <a:pt x="11034" y="5608"/>
                  <a:pt x="11995" y="5644"/>
                </a:cubicBezTo>
                <a:cubicBezTo>
                  <a:pt x="12071" y="5647"/>
                  <a:pt x="12147" y="5649"/>
                  <a:pt x="12223" y="5649"/>
                </a:cubicBezTo>
                <a:cubicBezTo>
                  <a:pt x="12773" y="5649"/>
                  <a:pt x="13322" y="5581"/>
                  <a:pt x="13871" y="5581"/>
                </a:cubicBezTo>
                <a:cubicBezTo>
                  <a:pt x="14012" y="5581"/>
                  <a:pt x="14153" y="5585"/>
                  <a:pt x="14294" y="5596"/>
                </a:cubicBezTo>
                <a:cubicBezTo>
                  <a:pt x="14646" y="5624"/>
                  <a:pt x="14960" y="5734"/>
                  <a:pt x="15300" y="5809"/>
                </a:cubicBezTo>
                <a:cubicBezTo>
                  <a:pt x="15394" y="5830"/>
                  <a:pt x="15493" y="5845"/>
                  <a:pt x="15590" y="5845"/>
                </a:cubicBezTo>
                <a:cubicBezTo>
                  <a:pt x="15749" y="5845"/>
                  <a:pt x="15903" y="5804"/>
                  <a:pt x="16020" y="5679"/>
                </a:cubicBezTo>
                <a:cubicBezTo>
                  <a:pt x="16238" y="5450"/>
                  <a:pt x="16238" y="5021"/>
                  <a:pt x="16288" y="4729"/>
                </a:cubicBezTo>
                <a:lnTo>
                  <a:pt x="16529" y="3323"/>
                </a:lnTo>
                <a:lnTo>
                  <a:pt x="16812" y="1675"/>
                </a:lnTo>
                <a:lnTo>
                  <a:pt x="16812" y="1675"/>
                </a:lnTo>
                <a:cubicBezTo>
                  <a:pt x="16912" y="3130"/>
                  <a:pt x="17110" y="4577"/>
                  <a:pt x="17405" y="6006"/>
                </a:cubicBezTo>
                <a:cubicBezTo>
                  <a:pt x="17418" y="6066"/>
                  <a:pt x="17462" y="6091"/>
                  <a:pt x="17510" y="6091"/>
                </a:cubicBezTo>
                <a:cubicBezTo>
                  <a:pt x="17554" y="6091"/>
                  <a:pt x="17599" y="6070"/>
                  <a:pt x="17626" y="6035"/>
                </a:cubicBezTo>
                <a:cubicBezTo>
                  <a:pt x="17881" y="5699"/>
                  <a:pt x="18325" y="5673"/>
                  <a:pt x="18739" y="5673"/>
                </a:cubicBezTo>
                <a:cubicBezTo>
                  <a:pt x="18815" y="5673"/>
                  <a:pt x="18890" y="5674"/>
                  <a:pt x="18962" y="5674"/>
                </a:cubicBezTo>
                <a:cubicBezTo>
                  <a:pt x="19020" y="5674"/>
                  <a:pt x="19076" y="5673"/>
                  <a:pt x="19130" y="5671"/>
                </a:cubicBezTo>
                <a:cubicBezTo>
                  <a:pt x="19628" y="5653"/>
                  <a:pt x="20108" y="5552"/>
                  <a:pt x="20435" y="5144"/>
                </a:cubicBezTo>
                <a:cubicBezTo>
                  <a:pt x="20805" y="4681"/>
                  <a:pt x="20883" y="4049"/>
                  <a:pt x="21293" y="3611"/>
                </a:cubicBezTo>
                <a:cubicBezTo>
                  <a:pt x="21450" y="3445"/>
                  <a:pt x="21658" y="3316"/>
                  <a:pt x="21882" y="3316"/>
                </a:cubicBezTo>
                <a:cubicBezTo>
                  <a:pt x="21947" y="3316"/>
                  <a:pt x="22012" y="3327"/>
                  <a:pt x="22079" y="3350"/>
                </a:cubicBezTo>
                <a:cubicBezTo>
                  <a:pt x="22345" y="3443"/>
                  <a:pt x="22507" y="3706"/>
                  <a:pt x="22639" y="3939"/>
                </a:cubicBezTo>
                <a:cubicBezTo>
                  <a:pt x="22877" y="4360"/>
                  <a:pt x="23062" y="4811"/>
                  <a:pt x="23461" y="5110"/>
                </a:cubicBezTo>
                <a:cubicBezTo>
                  <a:pt x="23919" y="5452"/>
                  <a:pt x="24507" y="5550"/>
                  <a:pt x="25062" y="5595"/>
                </a:cubicBezTo>
                <a:cubicBezTo>
                  <a:pt x="25790" y="5653"/>
                  <a:pt x="26522" y="5661"/>
                  <a:pt x="27251" y="5691"/>
                </a:cubicBezTo>
                <a:lnTo>
                  <a:pt x="28427" y="5739"/>
                </a:lnTo>
                <a:cubicBezTo>
                  <a:pt x="28484" y="5741"/>
                  <a:pt x="28542" y="5743"/>
                  <a:pt x="28599" y="5743"/>
                </a:cubicBezTo>
                <a:cubicBezTo>
                  <a:pt x="28811" y="5743"/>
                  <a:pt x="29009" y="5708"/>
                  <a:pt x="29121" y="5487"/>
                </a:cubicBezTo>
                <a:cubicBezTo>
                  <a:pt x="29280" y="5172"/>
                  <a:pt x="29269" y="4725"/>
                  <a:pt x="29318" y="4383"/>
                </a:cubicBezTo>
                <a:lnTo>
                  <a:pt x="29512" y="3057"/>
                </a:lnTo>
                <a:lnTo>
                  <a:pt x="29753" y="1409"/>
                </a:lnTo>
                <a:lnTo>
                  <a:pt x="29753" y="1409"/>
                </a:lnTo>
                <a:cubicBezTo>
                  <a:pt x="29875" y="2954"/>
                  <a:pt x="30079" y="4491"/>
                  <a:pt x="30365" y="6015"/>
                </a:cubicBezTo>
                <a:cubicBezTo>
                  <a:pt x="30377" y="6076"/>
                  <a:pt x="30435" y="6101"/>
                  <a:pt x="30489" y="6101"/>
                </a:cubicBezTo>
                <a:cubicBezTo>
                  <a:pt x="30498" y="6101"/>
                  <a:pt x="30506" y="6101"/>
                  <a:pt x="30514" y="6099"/>
                </a:cubicBezTo>
                <a:cubicBezTo>
                  <a:pt x="31726" y="5930"/>
                  <a:pt x="32865" y="5334"/>
                  <a:pt x="33690" y="4430"/>
                </a:cubicBezTo>
                <a:cubicBezTo>
                  <a:pt x="33875" y="4227"/>
                  <a:pt x="34031" y="4006"/>
                  <a:pt x="34196" y="3787"/>
                </a:cubicBezTo>
                <a:cubicBezTo>
                  <a:pt x="34335" y="3602"/>
                  <a:pt x="34583" y="3302"/>
                  <a:pt x="34838" y="3302"/>
                </a:cubicBezTo>
                <a:cubicBezTo>
                  <a:pt x="34915" y="3302"/>
                  <a:pt x="34994" y="3330"/>
                  <a:pt x="35070" y="3398"/>
                </a:cubicBezTo>
                <a:cubicBezTo>
                  <a:pt x="35256" y="3566"/>
                  <a:pt x="35283" y="3884"/>
                  <a:pt x="35352" y="4109"/>
                </a:cubicBezTo>
                <a:cubicBezTo>
                  <a:pt x="35418" y="4330"/>
                  <a:pt x="35525" y="4536"/>
                  <a:pt x="35669" y="4716"/>
                </a:cubicBezTo>
                <a:cubicBezTo>
                  <a:pt x="36291" y="5480"/>
                  <a:pt x="37427" y="5627"/>
                  <a:pt x="38347" y="5670"/>
                </a:cubicBezTo>
                <a:cubicBezTo>
                  <a:pt x="39094" y="5704"/>
                  <a:pt x="39844" y="5704"/>
                  <a:pt x="40592" y="5718"/>
                </a:cubicBezTo>
                <a:cubicBezTo>
                  <a:pt x="40815" y="5723"/>
                  <a:pt x="41069" y="5756"/>
                  <a:pt x="41311" y="5756"/>
                </a:cubicBezTo>
                <a:cubicBezTo>
                  <a:pt x="41433" y="5756"/>
                  <a:pt x="41552" y="5748"/>
                  <a:pt x="41662" y="5723"/>
                </a:cubicBezTo>
                <a:cubicBezTo>
                  <a:pt x="41908" y="5668"/>
                  <a:pt x="42013" y="5446"/>
                  <a:pt x="42061" y="5219"/>
                </a:cubicBezTo>
                <a:cubicBezTo>
                  <a:pt x="42234" y="4405"/>
                  <a:pt x="42314" y="3555"/>
                  <a:pt x="42397" y="2728"/>
                </a:cubicBezTo>
                <a:cubicBezTo>
                  <a:pt x="42442" y="2267"/>
                  <a:pt x="42479" y="1806"/>
                  <a:pt x="42507" y="1345"/>
                </a:cubicBezTo>
                <a:lnTo>
                  <a:pt x="42507" y="1345"/>
                </a:lnTo>
                <a:cubicBezTo>
                  <a:pt x="42753" y="2930"/>
                  <a:pt x="42998" y="4516"/>
                  <a:pt x="43243" y="6101"/>
                </a:cubicBezTo>
                <a:cubicBezTo>
                  <a:pt x="43252" y="6157"/>
                  <a:pt x="43308" y="6188"/>
                  <a:pt x="43362" y="6188"/>
                </a:cubicBezTo>
                <a:cubicBezTo>
                  <a:pt x="43404" y="6188"/>
                  <a:pt x="43446" y="6169"/>
                  <a:pt x="43465" y="6129"/>
                </a:cubicBezTo>
                <a:cubicBezTo>
                  <a:pt x="43691" y="5642"/>
                  <a:pt x="44324" y="5690"/>
                  <a:pt x="44779" y="5649"/>
                </a:cubicBezTo>
                <a:cubicBezTo>
                  <a:pt x="45229" y="5612"/>
                  <a:pt x="45647" y="5521"/>
                  <a:pt x="45984" y="5203"/>
                </a:cubicBezTo>
                <a:cubicBezTo>
                  <a:pt x="46298" y="4907"/>
                  <a:pt x="46504" y="4514"/>
                  <a:pt x="46733" y="4153"/>
                </a:cubicBezTo>
                <a:cubicBezTo>
                  <a:pt x="46952" y="3808"/>
                  <a:pt x="47213" y="3437"/>
                  <a:pt x="47639" y="3389"/>
                </a:cubicBezTo>
                <a:lnTo>
                  <a:pt x="47639" y="3389"/>
                </a:lnTo>
                <a:cubicBezTo>
                  <a:pt x="48138" y="4753"/>
                  <a:pt x="49536" y="5669"/>
                  <a:pt x="50964" y="5669"/>
                </a:cubicBezTo>
                <a:cubicBezTo>
                  <a:pt x="51267" y="5669"/>
                  <a:pt x="51571" y="5628"/>
                  <a:pt x="51868" y="5541"/>
                </a:cubicBezTo>
                <a:cubicBezTo>
                  <a:pt x="52005" y="5501"/>
                  <a:pt x="51964" y="5301"/>
                  <a:pt x="51840" y="5301"/>
                </a:cubicBezTo>
                <a:cubicBezTo>
                  <a:pt x="51828" y="5301"/>
                  <a:pt x="51816" y="5303"/>
                  <a:pt x="51803" y="5307"/>
                </a:cubicBezTo>
                <a:cubicBezTo>
                  <a:pt x="51528" y="5387"/>
                  <a:pt x="51245" y="5425"/>
                  <a:pt x="50963" y="5425"/>
                </a:cubicBezTo>
                <a:cubicBezTo>
                  <a:pt x="49609" y="5425"/>
                  <a:pt x="48275" y="4544"/>
                  <a:pt x="47841" y="3231"/>
                </a:cubicBezTo>
                <a:cubicBezTo>
                  <a:pt x="47826" y="3180"/>
                  <a:pt x="47778" y="3143"/>
                  <a:pt x="47723" y="3142"/>
                </a:cubicBezTo>
                <a:cubicBezTo>
                  <a:pt x="46737" y="3152"/>
                  <a:pt x="46453" y="4355"/>
                  <a:pt x="45891" y="4954"/>
                </a:cubicBezTo>
                <a:cubicBezTo>
                  <a:pt x="45493" y="5377"/>
                  <a:pt x="44966" y="5390"/>
                  <a:pt x="44423" y="5433"/>
                </a:cubicBezTo>
                <a:cubicBezTo>
                  <a:pt x="44067" y="5463"/>
                  <a:pt x="43685" y="5516"/>
                  <a:pt x="43433" y="5757"/>
                </a:cubicBezTo>
                <a:lnTo>
                  <a:pt x="43433" y="5757"/>
                </a:lnTo>
                <a:cubicBezTo>
                  <a:pt x="43143" y="3878"/>
                  <a:pt x="42853" y="1999"/>
                  <a:pt x="42562" y="121"/>
                </a:cubicBezTo>
                <a:lnTo>
                  <a:pt x="42562" y="121"/>
                </a:lnTo>
                <a:cubicBezTo>
                  <a:pt x="42562" y="121"/>
                  <a:pt x="42562" y="120"/>
                  <a:pt x="42562" y="120"/>
                </a:cubicBezTo>
                <a:lnTo>
                  <a:pt x="42562" y="120"/>
                </a:lnTo>
                <a:lnTo>
                  <a:pt x="42562" y="120"/>
                </a:lnTo>
                <a:lnTo>
                  <a:pt x="42562" y="120"/>
                </a:lnTo>
                <a:cubicBezTo>
                  <a:pt x="42561" y="109"/>
                  <a:pt x="42559" y="98"/>
                  <a:pt x="42557" y="88"/>
                </a:cubicBezTo>
                <a:cubicBezTo>
                  <a:pt x="42548" y="27"/>
                  <a:pt x="42503" y="0"/>
                  <a:pt x="4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2019548" y="4190684"/>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4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5"/>
        <p:cNvGrpSpPr/>
        <p:nvPr/>
      </p:nvGrpSpPr>
      <p:grpSpPr>
        <a:xfrm>
          <a:off x="0" y="0"/>
          <a:ext cx="0" cy="0"/>
          <a:chOff x="0" y="0"/>
          <a:chExt cx="0" cy="0"/>
        </a:xfrm>
      </p:grpSpPr>
      <p:sp>
        <p:nvSpPr>
          <p:cNvPr id="246" name="Google Shape;246;p13"/>
          <p:cNvSpPr txBox="1">
            <a:spLocks noGrp="1"/>
          </p:cNvSpPr>
          <p:nvPr>
            <p:ph type="title"/>
          </p:nvPr>
        </p:nvSpPr>
        <p:spPr>
          <a:xfrm>
            <a:off x="720000" y="1849000"/>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7" name="Google Shape;247;p13"/>
          <p:cNvSpPr txBox="1">
            <a:spLocks noGrp="1"/>
          </p:cNvSpPr>
          <p:nvPr>
            <p:ph type="title" idx="2" hasCustomPrompt="1"/>
          </p:nvPr>
        </p:nvSpPr>
        <p:spPr>
          <a:xfrm>
            <a:off x="1250550" y="1388288"/>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8" name="Google Shape;248;p13"/>
          <p:cNvSpPr txBox="1">
            <a:spLocks noGrp="1"/>
          </p:cNvSpPr>
          <p:nvPr>
            <p:ph type="subTitle" idx="1"/>
          </p:nvPr>
        </p:nvSpPr>
        <p:spPr>
          <a:xfrm>
            <a:off x="720000" y="218656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9" name="Google Shape;249;p13"/>
          <p:cNvSpPr txBox="1">
            <a:spLocks noGrp="1"/>
          </p:cNvSpPr>
          <p:nvPr>
            <p:ph type="title" idx="3"/>
          </p:nvPr>
        </p:nvSpPr>
        <p:spPr>
          <a:xfrm>
            <a:off x="3403800" y="1849000"/>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0" name="Google Shape;250;p13"/>
          <p:cNvSpPr txBox="1">
            <a:spLocks noGrp="1"/>
          </p:cNvSpPr>
          <p:nvPr>
            <p:ph type="title" idx="4" hasCustomPrompt="1"/>
          </p:nvPr>
        </p:nvSpPr>
        <p:spPr>
          <a:xfrm>
            <a:off x="3934350" y="1388288"/>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1" name="Google Shape;251;p13"/>
          <p:cNvSpPr txBox="1">
            <a:spLocks noGrp="1"/>
          </p:cNvSpPr>
          <p:nvPr>
            <p:ph type="subTitle" idx="5"/>
          </p:nvPr>
        </p:nvSpPr>
        <p:spPr>
          <a:xfrm>
            <a:off x="3403800" y="218656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13"/>
          <p:cNvSpPr txBox="1">
            <a:spLocks noGrp="1"/>
          </p:cNvSpPr>
          <p:nvPr>
            <p:ph type="title" idx="6"/>
          </p:nvPr>
        </p:nvSpPr>
        <p:spPr>
          <a:xfrm>
            <a:off x="5965900" y="1849000"/>
            <a:ext cx="24582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3" name="Google Shape;253;p13"/>
          <p:cNvSpPr txBox="1">
            <a:spLocks noGrp="1"/>
          </p:cNvSpPr>
          <p:nvPr>
            <p:ph type="title" idx="7" hasCustomPrompt="1"/>
          </p:nvPr>
        </p:nvSpPr>
        <p:spPr>
          <a:xfrm>
            <a:off x="6524200" y="1388288"/>
            <a:ext cx="13416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4" name="Google Shape;254;p13"/>
          <p:cNvSpPr txBox="1">
            <a:spLocks noGrp="1"/>
          </p:cNvSpPr>
          <p:nvPr>
            <p:ph type="subTitle" idx="8"/>
          </p:nvPr>
        </p:nvSpPr>
        <p:spPr>
          <a:xfrm>
            <a:off x="5965900" y="2186565"/>
            <a:ext cx="2458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5" name="Google Shape;255;p13"/>
          <p:cNvSpPr txBox="1">
            <a:spLocks noGrp="1"/>
          </p:cNvSpPr>
          <p:nvPr>
            <p:ph type="title" idx="9"/>
          </p:nvPr>
        </p:nvSpPr>
        <p:spPr>
          <a:xfrm>
            <a:off x="720000" y="3400479"/>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6" name="Google Shape;256;p13"/>
          <p:cNvSpPr txBox="1">
            <a:spLocks noGrp="1"/>
          </p:cNvSpPr>
          <p:nvPr>
            <p:ph type="title" idx="13" hasCustomPrompt="1"/>
          </p:nvPr>
        </p:nvSpPr>
        <p:spPr>
          <a:xfrm>
            <a:off x="1250550" y="2939767"/>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57" name="Google Shape;257;p13"/>
          <p:cNvSpPr txBox="1">
            <a:spLocks noGrp="1"/>
          </p:cNvSpPr>
          <p:nvPr>
            <p:ph type="subTitle" idx="14"/>
          </p:nvPr>
        </p:nvSpPr>
        <p:spPr>
          <a:xfrm>
            <a:off x="720000" y="37589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8" name="Google Shape;258;p13"/>
          <p:cNvSpPr txBox="1">
            <a:spLocks noGrp="1"/>
          </p:cNvSpPr>
          <p:nvPr>
            <p:ph type="title" idx="15"/>
          </p:nvPr>
        </p:nvSpPr>
        <p:spPr>
          <a:xfrm>
            <a:off x="3403800" y="3400479"/>
            <a:ext cx="23364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59" name="Google Shape;259;p13"/>
          <p:cNvSpPr txBox="1">
            <a:spLocks noGrp="1"/>
          </p:cNvSpPr>
          <p:nvPr>
            <p:ph type="title" idx="16" hasCustomPrompt="1"/>
          </p:nvPr>
        </p:nvSpPr>
        <p:spPr>
          <a:xfrm>
            <a:off x="3934350" y="2939767"/>
            <a:ext cx="12753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0" name="Google Shape;260;p13"/>
          <p:cNvSpPr txBox="1">
            <a:spLocks noGrp="1"/>
          </p:cNvSpPr>
          <p:nvPr>
            <p:ph type="subTitle" idx="17"/>
          </p:nvPr>
        </p:nvSpPr>
        <p:spPr>
          <a:xfrm>
            <a:off x="3403800" y="3758925"/>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1" name="Google Shape;261;p13"/>
          <p:cNvSpPr txBox="1">
            <a:spLocks noGrp="1"/>
          </p:cNvSpPr>
          <p:nvPr>
            <p:ph type="title" idx="18"/>
          </p:nvPr>
        </p:nvSpPr>
        <p:spPr>
          <a:xfrm>
            <a:off x="5965900" y="3400479"/>
            <a:ext cx="2458200" cy="372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2" name="Google Shape;262;p13"/>
          <p:cNvSpPr txBox="1">
            <a:spLocks noGrp="1"/>
          </p:cNvSpPr>
          <p:nvPr>
            <p:ph type="title" idx="19" hasCustomPrompt="1"/>
          </p:nvPr>
        </p:nvSpPr>
        <p:spPr>
          <a:xfrm>
            <a:off x="6524200" y="2939767"/>
            <a:ext cx="1341600" cy="59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3" name="Google Shape;263;p13"/>
          <p:cNvSpPr txBox="1">
            <a:spLocks noGrp="1"/>
          </p:cNvSpPr>
          <p:nvPr>
            <p:ph type="subTitle" idx="20"/>
          </p:nvPr>
        </p:nvSpPr>
        <p:spPr>
          <a:xfrm>
            <a:off x="5965900" y="3758925"/>
            <a:ext cx="2458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rgbClr val="010440"/>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13"/>
          <p:cNvSpPr/>
          <p:nvPr/>
        </p:nvSpPr>
        <p:spPr>
          <a:xfrm rot="5400000">
            <a:off x="9658283" y="1539125"/>
            <a:ext cx="50" cy="15452"/>
          </a:xfrm>
          <a:custGeom>
            <a:avLst/>
            <a:gdLst/>
            <a:ahLst/>
            <a:cxnLst/>
            <a:rect l="l" t="t" r="r" b="b"/>
            <a:pathLst>
              <a:path w="1" h="306" extrusionOk="0">
                <a:moveTo>
                  <a:pt x="0" y="0"/>
                </a:moveTo>
                <a:lnTo>
                  <a:pt x="0" y="306"/>
                </a:lnTo>
                <a:lnTo>
                  <a:pt x="0" y="306"/>
                </a:lnTo>
                <a:lnTo>
                  <a:pt x="0" y="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rot="10800000">
            <a:off x="-2436713" y="-2457872"/>
            <a:ext cx="3549666" cy="3549666"/>
          </a:xfrm>
          <a:custGeom>
            <a:avLst/>
            <a:gdLst/>
            <a:ahLst/>
            <a:cxnLst/>
            <a:rect l="l" t="t" r="r" b="b"/>
            <a:pathLst>
              <a:path w="22225" h="22225" extrusionOk="0">
                <a:moveTo>
                  <a:pt x="11113" y="1"/>
                </a:moveTo>
                <a:cubicBezTo>
                  <a:pt x="8166" y="1"/>
                  <a:pt x="5339" y="1171"/>
                  <a:pt x="3255" y="3255"/>
                </a:cubicBezTo>
                <a:cubicBezTo>
                  <a:pt x="1171" y="5339"/>
                  <a:pt x="1" y="8166"/>
                  <a:pt x="1" y="11113"/>
                </a:cubicBezTo>
                <a:cubicBezTo>
                  <a:pt x="1" y="14060"/>
                  <a:pt x="1171" y="16885"/>
                  <a:pt x="3255" y="18970"/>
                </a:cubicBezTo>
                <a:cubicBezTo>
                  <a:pt x="5339" y="21053"/>
                  <a:pt x="8166" y="22225"/>
                  <a:pt x="11113" y="22225"/>
                </a:cubicBezTo>
                <a:cubicBezTo>
                  <a:pt x="14060" y="22225"/>
                  <a:pt x="16887" y="21053"/>
                  <a:pt x="18970" y="18970"/>
                </a:cubicBezTo>
                <a:cubicBezTo>
                  <a:pt x="21054" y="16885"/>
                  <a:pt x="22225" y="14060"/>
                  <a:pt x="22225" y="11113"/>
                </a:cubicBezTo>
                <a:cubicBezTo>
                  <a:pt x="22225" y="8166"/>
                  <a:pt x="21054" y="5339"/>
                  <a:pt x="18970" y="3255"/>
                </a:cubicBezTo>
                <a:cubicBezTo>
                  <a:pt x="16887" y="1171"/>
                  <a:pt x="14060" y="1"/>
                  <a:pt x="11113"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rot="10800000">
            <a:off x="7873497" y="-1311075"/>
            <a:ext cx="1649377" cy="1649377"/>
          </a:xfrm>
          <a:custGeom>
            <a:avLst/>
            <a:gdLst/>
            <a:ahLst/>
            <a:cxnLst/>
            <a:rect l="l" t="t" r="r" b="b"/>
            <a:pathLst>
              <a:path w="10327" h="10327" extrusionOk="0">
                <a:moveTo>
                  <a:pt x="5164" y="1"/>
                </a:moveTo>
                <a:cubicBezTo>
                  <a:pt x="2312" y="1"/>
                  <a:pt x="1" y="2312"/>
                  <a:pt x="1" y="5164"/>
                </a:cubicBezTo>
                <a:cubicBezTo>
                  <a:pt x="1" y="8016"/>
                  <a:pt x="2312" y="10327"/>
                  <a:pt x="5164" y="10327"/>
                </a:cubicBezTo>
                <a:cubicBezTo>
                  <a:pt x="8016" y="10327"/>
                  <a:pt x="10327" y="8016"/>
                  <a:pt x="10327" y="5164"/>
                </a:cubicBezTo>
                <a:cubicBezTo>
                  <a:pt x="10327" y="2312"/>
                  <a:pt x="8016" y="1"/>
                  <a:pt x="5164"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rot="10800000">
            <a:off x="8114987" y="-1069744"/>
            <a:ext cx="1166399" cy="1166558"/>
          </a:xfrm>
          <a:custGeom>
            <a:avLst/>
            <a:gdLst/>
            <a:ahLst/>
            <a:cxnLst/>
            <a:rect l="l" t="t" r="r" b="b"/>
            <a:pathLst>
              <a:path w="7303" h="7304" extrusionOk="0">
                <a:moveTo>
                  <a:pt x="3652" y="1"/>
                </a:moveTo>
                <a:cubicBezTo>
                  <a:pt x="1635" y="1"/>
                  <a:pt x="0" y="1635"/>
                  <a:pt x="0" y="3652"/>
                </a:cubicBezTo>
                <a:cubicBezTo>
                  <a:pt x="0" y="5669"/>
                  <a:pt x="1635" y="7303"/>
                  <a:pt x="3652" y="7303"/>
                </a:cubicBezTo>
                <a:cubicBezTo>
                  <a:pt x="5668" y="7303"/>
                  <a:pt x="7303" y="5669"/>
                  <a:pt x="7303" y="3652"/>
                </a:cubicBezTo>
                <a:cubicBezTo>
                  <a:pt x="7303" y="1635"/>
                  <a:pt x="5668" y="1"/>
                  <a:pt x="36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rot="10800000">
            <a:off x="41358" y="4802774"/>
            <a:ext cx="1435039" cy="1368119"/>
          </a:xfrm>
          <a:custGeom>
            <a:avLst/>
            <a:gdLst/>
            <a:ahLst/>
            <a:cxnLst/>
            <a:rect l="l" t="t" r="r" b="b"/>
            <a:pathLst>
              <a:path w="8985" h="8566" extrusionOk="0">
                <a:moveTo>
                  <a:pt x="4702" y="1"/>
                </a:moveTo>
                <a:cubicBezTo>
                  <a:pt x="3606" y="1"/>
                  <a:pt x="2510" y="419"/>
                  <a:pt x="1674" y="1256"/>
                </a:cubicBezTo>
                <a:cubicBezTo>
                  <a:pt x="1" y="2928"/>
                  <a:pt x="1" y="5639"/>
                  <a:pt x="1674" y="7311"/>
                </a:cubicBezTo>
                <a:cubicBezTo>
                  <a:pt x="2477" y="8114"/>
                  <a:pt x="3566" y="8566"/>
                  <a:pt x="4701" y="8566"/>
                </a:cubicBezTo>
                <a:cubicBezTo>
                  <a:pt x="5838" y="8566"/>
                  <a:pt x="6927" y="8114"/>
                  <a:pt x="7730" y="7311"/>
                </a:cubicBezTo>
                <a:cubicBezTo>
                  <a:pt x="8533" y="6508"/>
                  <a:pt x="8984" y="5419"/>
                  <a:pt x="8984" y="4283"/>
                </a:cubicBezTo>
                <a:cubicBezTo>
                  <a:pt x="8984" y="3147"/>
                  <a:pt x="8533" y="2059"/>
                  <a:pt x="7730" y="1256"/>
                </a:cubicBezTo>
                <a:cubicBezTo>
                  <a:pt x="6894" y="419"/>
                  <a:pt x="5798" y="1"/>
                  <a:pt x="4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rot="10800000">
            <a:off x="492395" y="5253811"/>
            <a:ext cx="465889" cy="465889"/>
          </a:xfrm>
          <a:custGeom>
            <a:avLst/>
            <a:gdLst/>
            <a:ahLst/>
            <a:cxnLst/>
            <a:rect l="l" t="t" r="r" b="b"/>
            <a:pathLst>
              <a:path w="2917" h="2917" extrusionOk="0">
                <a:moveTo>
                  <a:pt x="1457" y="0"/>
                </a:moveTo>
                <a:cubicBezTo>
                  <a:pt x="652" y="0"/>
                  <a:pt x="0" y="653"/>
                  <a:pt x="0" y="1458"/>
                </a:cubicBezTo>
                <a:cubicBezTo>
                  <a:pt x="0" y="2263"/>
                  <a:pt x="652" y="2916"/>
                  <a:pt x="1457" y="2916"/>
                </a:cubicBezTo>
                <a:cubicBezTo>
                  <a:pt x="2263" y="2916"/>
                  <a:pt x="2916" y="2263"/>
                  <a:pt x="2916" y="1458"/>
                </a:cubicBezTo>
                <a:cubicBezTo>
                  <a:pt x="2916" y="653"/>
                  <a:pt x="2263" y="0"/>
                  <a:pt x="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rot="10800000">
            <a:off x="8183904" y="4964174"/>
            <a:ext cx="454549" cy="413502"/>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rot="10800000">
            <a:off x="118103" y="857869"/>
            <a:ext cx="305215" cy="268960"/>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rot="10800000">
            <a:off x="8880813" y="2248822"/>
            <a:ext cx="193894" cy="176645"/>
          </a:xfrm>
          <a:custGeom>
            <a:avLst/>
            <a:gdLst/>
            <a:ahLst/>
            <a:cxnLst/>
            <a:rect l="l" t="t" r="r" b="b"/>
            <a:pathLst>
              <a:path w="1214" h="1106" extrusionOk="0">
                <a:moveTo>
                  <a:pt x="607" y="0"/>
                </a:moveTo>
                <a:cubicBezTo>
                  <a:pt x="465" y="0"/>
                  <a:pt x="324" y="54"/>
                  <a:pt x="216" y="162"/>
                </a:cubicBezTo>
                <a:cubicBezTo>
                  <a:pt x="0" y="377"/>
                  <a:pt x="0" y="727"/>
                  <a:pt x="216" y="943"/>
                </a:cubicBezTo>
                <a:cubicBezTo>
                  <a:pt x="324" y="1051"/>
                  <a:pt x="465" y="1105"/>
                  <a:pt x="607" y="1105"/>
                </a:cubicBezTo>
                <a:cubicBezTo>
                  <a:pt x="748" y="1105"/>
                  <a:pt x="889" y="1051"/>
                  <a:pt x="997" y="943"/>
                </a:cubicBezTo>
                <a:cubicBezTo>
                  <a:pt x="1213" y="727"/>
                  <a:pt x="1213" y="377"/>
                  <a:pt x="997" y="162"/>
                </a:cubicBezTo>
                <a:cubicBezTo>
                  <a:pt x="889" y="54"/>
                  <a:pt x="748" y="0"/>
                  <a:pt x="607"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rot="10800000">
            <a:off x="8742584" y="3050662"/>
            <a:ext cx="1297365" cy="1182051"/>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3"/>
          <p:cNvSpPr/>
          <p:nvPr/>
        </p:nvSpPr>
        <p:spPr>
          <a:xfrm rot="10800000">
            <a:off x="8697061" y="4503186"/>
            <a:ext cx="324860" cy="324860"/>
          </a:xfrm>
          <a:custGeom>
            <a:avLst/>
            <a:gdLst/>
            <a:ahLst/>
            <a:cxnLst/>
            <a:rect l="l" t="t" r="r" b="b"/>
            <a:pathLst>
              <a:path w="2034" h="2034" extrusionOk="0">
                <a:moveTo>
                  <a:pt x="1017" y="1"/>
                </a:moveTo>
                <a:cubicBezTo>
                  <a:pt x="456" y="1"/>
                  <a:pt x="1" y="456"/>
                  <a:pt x="1" y="1017"/>
                </a:cubicBezTo>
                <a:cubicBezTo>
                  <a:pt x="1" y="1579"/>
                  <a:pt x="456" y="2034"/>
                  <a:pt x="1017" y="2034"/>
                </a:cubicBezTo>
                <a:cubicBezTo>
                  <a:pt x="1579" y="2034"/>
                  <a:pt x="2034" y="1579"/>
                  <a:pt x="2034" y="1017"/>
                </a:cubicBezTo>
                <a:cubicBezTo>
                  <a:pt x="2034" y="456"/>
                  <a:pt x="1579" y="1"/>
                  <a:pt x="1017" y="1"/>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3"/>
          <p:cNvSpPr/>
          <p:nvPr/>
        </p:nvSpPr>
        <p:spPr>
          <a:xfrm rot="10800000">
            <a:off x="-250748" y="4802775"/>
            <a:ext cx="588869" cy="588709"/>
          </a:xfrm>
          <a:custGeom>
            <a:avLst/>
            <a:gdLst/>
            <a:ahLst/>
            <a:cxnLst/>
            <a:rect l="l" t="t" r="r" b="b"/>
            <a:pathLst>
              <a:path w="3687" h="3686" extrusionOk="0">
                <a:moveTo>
                  <a:pt x="1844" y="0"/>
                </a:moveTo>
                <a:cubicBezTo>
                  <a:pt x="826" y="0"/>
                  <a:pt x="1" y="825"/>
                  <a:pt x="1" y="1843"/>
                </a:cubicBezTo>
                <a:cubicBezTo>
                  <a:pt x="1" y="2861"/>
                  <a:pt x="826" y="3686"/>
                  <a:pt x="1844" y="3686"/>
                </a:cubicBezTo>
                <a:cubicBezTo>
                  <a:pt x="2861" y="3686"/>
                  <a:pt x="3686" y="2861"/>
                  <a:pt x="3686" y="1843"/>
                </a:cubicBezTo>
                <a:cubicBezTo>
                  <a:pt x="3686" y="825"/>
                  <a:pt x="2861" y="0"/>
                  <a:pt x="1844" y="0"/>
                </a:cubicBezTo>
                <a:close/>
              </a:path>
            </a:pathLst>
          </a:custGeom>
          <a:solidFill>
            <a:srgbClr val="D9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rot="10800000">
            <a:off x="187580" y="4589907"/>
            <a:ext cx="166263" cy="151410"/>
          </a:xfrm>
          <a:custGeom>
            <a:avLst/>
            <a:gdLst/>
            <a:ahLst/>
            <a:cxnLst/>
            <a:rect l="l" t="t" r="r" b="b"/>
            <a:pathLst>
              <a:path w="1041" h="948" extrusionOk="0">
                <a:moveTo>
                  <a:pt x="521" y="0"/>
                </a:moveTo>
                <a:cubicBezTo>
                  <a:pt x="399" y="0"/>
                  <a:pt x="278" y="47"/>
                  <a:pt x="186" y="139"/>
                </a:cubicBezTo>
                <a:cubicBezTo>
                  <a:pt x="1" y="324"/>
                  <a:pt x="1" y="624"/>
                  <a:pt x="186" y="809"/>
                </a:cubicBezTo>
                <a:cubicBezTo>
                  <a:pt x="278" y="901"/>
                  <a:pt x="399" y="948"/>
                  <a:pt x="521" y="948"/>
                </a:cubicBezTo>
                <a:cubicBezTo>
                  <a:pt x="642" y="948"/>
                  <a:pt x="763" y="901"/>
                  <a:pt x="856" y="809"/>
                </a:cubicBezTo>
                <a:cubicBezTo>
                  <a:pt x="1041" y="624"/>
                  <a:pt x="1041" y="324"/>
                  <a:pt x="856" y="139"/>
                </a:cubicBezTo>
                <a:cubicBezTo>
                  <a:pt x="763" y="47"/>
                  <a:pt x="642" y="0"/>
                  <a:pt x="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rot="10800000">
            <a:off x="7679503" y="-102638"/>
            <a:ext cx="256183" cy="224719"/>
          </a:xfrm>
          <a:custGeom>
            <a:avLst/>
            <a:gdLst/>
            <a:ahLst/>
            <a:cxnLst/>
            <a:rect l="l" t="t" r="r" b="b"/>
            <a:pathLst>
              <a:path w="1604" h="1407" extrusionOk="0">
                <a:moveTo>
                  <a:pt x="800" y="0"/>
                </a:moveTo>
                <a:cubicBezTo>
                  <a:pt x="676" y="0"/>
                  <a:pt x="549" y="34"/>
                  <a:pt x="435" y="104"/>
                </a:cubicBezTo>
                <a:cubicBezTo>
                  <a:pt x="104" y="307"/>
                  <a:pt x="0" y="740"/>
                  <a:pt x="203" y="1071"/>
                </a:cubicBezTo>
                <a:cubicBezTo>
                  <a:pt x="336" y="1288"/>
                  <a:pt x="566" y="1407"/>
                  <a:pt x="802" y="1407"/>
                </a:cubicBezTo>
                <a:cubicBezTo>
                  <a:pt x="927" y="1407"/>
                  <a:pt x="1054" y="1373"/>
                  <a:pt x="1169" y="1303"/>
                </a:cubicBezTo>
                <a:cubicBezTo>
                  <a:pt x="1500" y="1100"/>
                  <a:pt x="1604" y="667"/>
                  <a:pt x="1401" y="337"/>
                </a:cubicBezTo>
                <a:cubicBezTo>
                  <a:pt x="1268" y="120"/>
                  <a:pt x="1037" y="0"/>
                  <a:pt x="800"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rot="10800000">
            <a:off x="1322165" y="129271"/>
            <a:ext cx="197727" cy="182714"/>
          </a:xfrm>
          <a:custGeom>
            <a:avLst/>
            <a:gdLst/>
            <a:ahLst/>
            <a:cxnLst/>
            <a:rect l="l" t="t" r="r" b="b"/>
            <a:pathLst>
              <a:path w="1238" h="1144" extrusionOk="0">
                <a:moveTo>
                  <a:pt x="608" y="0"/>
                </a:moveTo>
                <a:cubicBezTo>
                  <a:pt x="428" y="0"/>
                  <a:pt x="255" y="86"/>
                  <a:pt x="146" y="236"/>
                </a:cubicBezTo>
                <a:cubicBezTo>
                  <a:pt x="11" y="424"/>
                  <a:pt x="0" y="673"/>
                  <a:pt x="122" y="871"/>
                </a:cubicBezTo>
                <a:cubicBezTo>
                  <a:pt x="226" y="1042"/>
                  <a:pt x="412" y="1143"/>
                  <a:pt x="609" y="1143"/>
                </a:cubicBezTo>
                <a:cubicBezTo>
                  <a:pt x="638" y="1143"/>
                  <a:pt x="669" y="1141"/>
                  <a:pt x="699" y="1136"/>
                </a:cubicBezTo>
                <a:cubicBezTo>
                  <a:pt x="926" y="1100"/>
                  <a:pt x="1111" y="929"/>
                  <a:pt x="1164" y="706"/>
                </a:cubicBezTo>
                <a:cubicBezTo>
                  <a:pt x="1238" y="398"/>
                  <a:pt x="1049" y="90"/>
                  <a:pt x="743" y="16"/>
                </a:cubicBezTo>
                <a:cubicBezTo>
                  <a:pt x="698" y="6"/>
                  <a:pt x="653" y="0"/>
                  <a:pt x="608"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rot="10800000">
            <a:off x="568550" y="-102654"/>
            <a:ext cx="494957" cy="449917"/>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rot="10800000">
            <a:off x="9143701" y="2317977"/>
            <a:ext cx="495116" cy="449917"/>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rgbClr val="010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7394509" y="-214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741816" y="-21490"/>
            <a:ext cx="5846984" cy="795307"/>
          </a:xfrm>
          <a:custGeom>
            <a:avLst/>
            <a:gdLst/>
            <a:ahLst/>
            <a:cxnLst/>
            <a:rect l="l" t="t" r="r" b="b"/>
            <a:pathLst>
              <a:path w="51588" h="7017" extrusionOk="0">
                <a:moveTo>
                  <a:pt x="40194" y="0"/>
                </a:moveTo>
                <a:cubicBezTo>
                  <a:pt x="40147" y="0"/>
                  <a:pt x="40101" y="26"/>
                  <a:pt x="40086" y="87"/>
                </a:cubicBezTo>
                <a:cubicBezTo>
                  <a:pt x="39609" y="1998"/>
                  <a:pt x="39290" y="3945"/>
                  <a:pt x="39132" y="5911"/>
                </a:cubicBezTo>
                <a:lnTo>
                  <a:pt x="39132" y="5911"/>
                </a:lnTo>
                <a:cubicBezTo>
                  <a:pt x="37627" y="5730"/>
                  <a:pt x="36112" y="5637"/>
                  <a:pt x="34595" y="5632"/>
                </a:cubicBezTo>
                <a:cubicBezTo>
                  <a:pt x="34552" y="5631"/>
                  <a:pt x="34509" y="5631"/>
                  <a:pt x="34466" y="5631"/>
                </a:cubicBezTo>
                <a:cubicBezTo>
                  <a:pt x="33733" y="5631"/>
                  <a:pt x="33000" y="5652"/>
                  <a:pt x="32268" y="5694"/>
                </a:cubicBezTo>
                <a:cubicBezTo>
                  <a:pt x="32063" y="5705"/>
                  <a:pt x="31847" y="5721"/>
                  <a:pt x="31632" y="5721"/>
                </a:cubicBezTo>
                <a:cubicBezTo>
                  <a:pt x="31203" y="5721"/>
                  <a:pt x="30776" y="5658"/>
                  <a:pt x="30444" y="5370"/>
                </a:cubicBezTo>
                <a:cubicBezTo>
                  <a:pt x="30421" y="5348"/>
                  <a:pt x="30390" y="5336"/>
                  <a:pt x="30358" y="5336"/>
                </a:cubicBezTo>
                <a:cubicBezTo>
                  <a:pt x="30338" y="5336"/>
                  <a:pt x="30317" y="5341"/>
                  <a:pt x="30298" y="5351"/>
                </a:cubicBezTo>
                <a:cubicBezTo>
                  <a:pt x="29530" y="5752"/>
                  <a:pt x="28691" y="6027"/>
                  <a:pt x="27824" y="6100"/>
                </a:cubicBezTo>
                <a:cubicBezTo>
                  <a:pt x="27667" y="6114"/>
                  <a:pt x="27509" y="6121"/>
                  <a:pt x="27352" y="6121"/>
                </a:cubicBezTo>
                <a:cubicBezTo>
                  <a:pt x="27081" y="6121"/>
                  <a:pt x="26809" y="6100"/>
                  <a:pt x="26540" y="6058"/>
                </a:cubicBezTo>
                <a:cubicBezTo>
                  <a:pt x="26145" y="5994"/>
                  <a:pt x="25771" y="5859"/>
                  <a:pt x="25384" y="5757"/>
                </a:cubicBezTo>
                <a:cubicBezTo>
                  <a:pt x="25163" y="5699"/>
                  <a:pt x="24931" y="5651"/>
                  <a:pt x="24701" y="5651"/>
                </a:cubicBezTo>
                <a:cubicBezTo>
                  <a:pt x="24569" y="5651"/>
                  <a:pt x="24439" y="5666"/>
                  <a:pt x="24311" y="5704"/>
                </a:cubicBezTo>
                <a:cubicBezTo>
                  <a:pt x="24066" y="5776"/>
                  <a:pt x="23773" y="6065"/>
                  <a:pt x="23508" y="6065"/>
                </a:cubicBezTo>
                <a:cubicBezTo>
                  <a:pt x="23423" y="6065"/>
                  <a:pt x="23340" y="6036"/>
                  <a:pt x="23263" y="5960"/>
                </a:cubicBezTo>
                <a:cubicBezTo>
                  <a:pt x="22985" y="5685"/>
                  <a:pt x="22901" y="5165"/>
                  <a:pt x="22794" y="4805"/>
                </a:cubicBezTo>
                <a:cubicBezTo>
                  <a:pt x="22665" y="4375"/>
                  <a:pt x="22548" y="3939"/>
                  <a:pt x="22445" y="3500"/>
                </a:cubicBezTo>
                <a:cubicBezTo>
                  <a:pt x="22208" y="2493"/>
                  <a:pt x="22040" y="1472"/>
                  <a:pt x="21943" y="441"/>
                </a:cubicBezTo>
                <a:cubicBezTo>
                  <a:pt x="21936" y="369"/>
                  <a:pt x="21865" y="321"/>
                  <a:pt x="21802" y="321"/>
                </a:cubicBezTo>
                <a:cubicBezTo>
                  <a:pt x="21755" y="321"/>
                  <a:pt x="21713" y="347"/>
                  <a:pt x="21705" y="409"/>
                </a:cubicBezTo>
                <a:cubicBezTo>
                  <a:pt x="21704" y="419"/>
                  <a:pt x="21702" y="430"/>
                  <a:pt x="21701" y="441"/>
                </a:cubicBezTo>
                <a:lnTo>
                  <a:pt x="21701" y="441"/>
                </a:lnTo>
                <a:lnTo>
                  <a:pt x="21700" y="441"/>
                </a:lnTo>
                <a:lnTo>
                  <a:pt x="21700" y="441"/>
                </a:lnTo>
                <a:cubicBezTo>
                  <a:pt x="21700" y="442"/>
                  <a:pt x="21700" y="443"/>
                  <a:pt x="21700" y="443"/>
                </a:cubicBezTo>
                <a:lnTo>
                  <a:pt x="21700" y="443"/>
                </a:lnTo>
                <a:cubicBezTo>
                  <a:pt x="21422" y="2412"/>
                  <a:pt x="21064" y="4367"/>
                  <a:pt x="20627" y="6308"/>
                </a:cubicBezTo>
                <a:lnTo>
                  <a:pt x="20627" y="6308"/>
                </a:lnTo>
                <a:cubicBezTo>
                  <a:pt x="20193" y="5809"/>
                  <a:pt x="19613" y="5656"/>
                  <a:pt x="18985" y="5656"/>
                </a:cubicBezTo>
                <a:cubicBezTo>
                  <a:pt x="18017" y="5656"/>
                  <a:pt x="16934" y="6019"/>
                  <a:pt x="16086" y="6040"/>
                </a:cubicBezTo>
                <a:cubicBezTo>
                  <a:pt x="16026" y="6042"/>
                  <a:pt x="15966" y="6042"/>
                  <a:pt x="15906" y="6042"/>
                </a:cubicBezTo>
                <a:cubicBezTo>
                  <a:pt x="15020" y="6042"/>
                  <a:pt x="14142" y="5892"/>
                  <a:pt x="13257" y="5882"/>
                </a:cubicBezTo>
                <a:cubicBezTo>
                  <a:pt x="13220" y="5882"/>
                  <a:pt x="13184" y="5882"/>
                  <a:pt x="13147" y="5882"/>
                </a:cubicBezTo>
                <a:cubicBezTo>
                  <a:pt x="12743" y="5882"/>
                  <a:pt x="12337" y="5916"/>
                  <a:pt x="11944" y="6009"/>
                </a:cubicBezTo>
                <a:cubicBezTo>
                  <a:pt x="11728" y="6062"/>
                  <a:pt x="11524" y="6140"/>
                  <a:pt x="11317" y="6220"/>
                </a:cubicBezTo>
                <a:cubicBezTo>
                  <a:pt x="11229" y="6253"/>
                  <a:pt x="11124" y="6294"/>
                  <a:pt x="11023" y="6294"/>
                </a:cubicBezTo>
                <a:cubicBezTo>
                  <a:pt x="10995" y="6294"/>
                  <a:pt x="10968" y="6291"/>
                  <a:pt x="10941" y="6283"/>
                </a:cubicBezTo>
                <a:cubicBezTo>
                  <a:pt x="10819" y="6250"/>
                  <a:pt x="10737" y="6144"/>
                  <a:pt x="10647" y="6064"/>
                </a:cubicBezTo>
                <a:cubicBezTo>
                  <a:pt x="10474" y="5905"/>
                  <a:pt x="10309" y="5839"/>
                  <a:pt x="10157" y="5839"/>
                </a:cubicBezTo>
                <a:cubicBezTo>
                  <a:pt x="9878" y="5839"/>
                  <a:pt x="9642" y="6062"/>
                  <a:pt x="9476" y="6349"/>
                </a:cubicBezTo>
                <a:lnTo>
                  <a:pt x="9476" y="6349"/>
                </a:lnTo>
                <a:cubicBezTo>
                  <a:pt x="9350" y="4334"/>
                  <a:pt x="9024" y="2335"/>
                  <a:pt x="8503" y="384"/>
                </a:cubicBezTo>
                <a:cubicBezTo>
                  <a:pt x="8488" y="328"/>
                  <a:pt x="8431" y="297"/>
                  <a:pt x="8377" y="297"/>
                </a:cubicBezTo>
                <a:cubicBezTo>
                  <a:pt x="8326" y="297"/>
                  <a:pt x="8278" y="324"/>
                  <a:pt x="8269" y="384"/>
                </a:cubicBezTo>
                <a:cubicBezTo>
                  <a:pt x="7971" y="2396"/>
                  <a:pt x="7391" y="4355"/>
                  <a:pt x="6547" y="6207"/>
                </a:cubicBezTo>
                <a:lnTo>
                  <a:pt x="6547" y="6207"/>
                </a:lnTo>
                <a:cubicBezTo>
                  <a:pt x="5592" y="6031"/>
                  <a:pt x="4624" y="5942"/>
                  <a:pt x="3654" y="5942"/>
                </a:cubicBezTo>
                <a:cubicBezTo>
                  <a:pt x="3490" y="5942"/>
                  <a:pt x="3326" y="5945"/>
                  <a:pt x="3163" y="5950"/>
                </a:cubicBezTo>
                <a:cubicBezTo>
                  <a:pt x="2632" y="5967"/>
                  <a:pt x="2110" y="6035"/>
                  <a:pt x="1582" y="6067"/>
                </a:cubicBezTo>
                <a:cubicBezTo>
                  <a:pt x="1496" y="6073"/>
                  <a:pt x="1406" y="6076"/>
                  <a:pt x="1316" y="6076"/>
                </a:cubicBezTo>
                <a:cubicBezTo>
                  <a:pt x="928" y="6076"/>
                  <a:pt x="522" y="6007"/>
                  <a:pt x="276" y="5683"/>
                </a:cubicBezTo>
                <a:cubicBezTo>
                  <a:pt x="249" y="5647"/>
                  <a:pt x="211" y="5632"/>
                  <a:pt x="174" y="5632"/>
                </a:cubicBezTo>
                <a:cubicBezTo>
                  <a:pt x="86" y="5632"/>
                  <a:pt x="0" y="5719"/>
                  <a:pt x="67" y="5806"/>
                </a:cubicBezTo>
                <a:lnTo>
                  <a:pt x="65" y="5806"/>
                </a:lnTo>
                <a:cubicBezTo>
                  <a:pt x="380" y="6221"/>
                  <a:pt x="854" y="6327"/>
                  <a:pt x="1354" y="6327"/>
                </a:cubicBezTo>
                <a:cubicBezTo>
                  <a:pt x="1802" y="6327"/>
                  <a:pt x="2272" y="6241"/>
                  <a:pt x="2666" y="6216"/>
                </a:cubicBezTo>
                <a:cubicBezTo>
                  <a:pt x="2996" y="6195"/>
                  <a:pt x="3327" y="6185"/>
                  <a:pt x="3658" y="6185"/>
                </a:cubicBezTo>
                <a:cubicBezTo>
                  <a:pt x="4639" y="6185"/>
                  <a:pt x="5619" y="6277"/>
                  <a:pt x="6586" y="6461"/>
                </a:cubicBezTo>
                <a:cubicBezTo>
                  <a:pt x="6594" y="6462"/>
                  <a:pt x="6604" y="6463"/>
                  <a:pt x="6613" y="6463"/>
                </a:cubicBezTo>
                <a:cubicBezTo>
                  <a:pt x="6656" y="6463"/>
                  <a:pt x="6703" y="6446"/>
                  <a:pt x="6723" y="6405"/>
                </a:cubicBezTo>
                <a:cubicBezTo>
                  <a:pt x="7516" y="4686"/>
                  <a:pt x="8085" y="2871"/>
                  <a:pt x="8412" y="1007"/>
                </a:cubicBezTo>
                <a:lnTo>
                  <a:pt x="8412" y="1007"/>
                </a:lnTo>
                <a:cubicBezTo>
                  <a:pt x="8889" y="2938"/>
                  <a:pt x="9173" y="4911"/>
                  <a:pt x="9262" y="6898"/>
                </a:cubicBezTo>
                <a:cubicBezTo>
                  <a:pt x="9265" y="6973"/>
                  <a:pt x="9329" y="7017"/>
                  <a:pt x="9391" y="7017"/>
                </a:cubicBezTo>
                <a:cubicBezTo>
                  <a:pt x="9439" y="7017"/>
                  <a:pt x="9485" y="6990"/>
                  <a:pt x="9500" y="6930"/>
                </a:cubicBezTo>
                <a:cubicBezTo>
                  <a:pt x="9573" y="6645"/>
                  <a:pt x="9736" y="6159"/>
                  <a:pt x="10064" y="6074"/>
                </a:cubicBezTo>
                <a:cubicBezTo>
                  <a:pt x="10093" y="6066"/>
                  <a:pt x="10121" y="6063"/>
                  <a:pt x="10148" y="6063"/>
                </a:cubicBezTo>
                <a:cubicBezTo>
                  <a:pt x="10421" y="6063"/>
                  <a:pt x="10593" y="6421"/>
                  <a:pt x="10845" y="6506"/>
                </a:cubicBezTo>
                <a:cubicBezTo>
                  <a:pt x="10907" y="6526"/>
                  <a:pt x="10969" y="6535"/>
                  <a:pt x="11032" y="6535"/>
                </a:cubicBezTo>
                <a:cubicBezTo>
                  <a:pt x="11319" y="6535"/>
                  <a:pt x="11614" y="6351"/>
                  <a:pt x="11880" y="6277"/>
                </a:cubicBezTo>
                <a:cubicBezTo>
                  <a:pt x="12292" y="6162"/>
                  <a:pt x="12719" y="6124"/>
                  <a:pt x="13145" y="6124"/>
                </a:cubicBezTo>
                <a:cubicBezTo>
                  <a:pt x="13152" y="6124"/>
                  <a:pt x="13159" y="6124"/>
                  <a:pt x="13166" y="6124"/>
                </a:cubicBezTo>
                <a:cubicBezTo>
                  <a:pt x="14006" y="6124"/>
                  <a:pt x="14837" y="6259"/>
                  <a:pt x="15676" y="6281"/>
                </a:cubicBezTo>
                <a:cubicBezTo>
                  <a:pt x="15722" y="6282"/>
                  <a:pt x="15768" y="6283"/>
                  <a:pt x="15814" y="6283"/>
                </a:cubicBezTo>
                <a:cubicBezTo>
                  <a:pt x="16620" y="6283"/>
                  <a:pt x="17375" y="6095"/>
                  <a:pt x="18170" y="5963"/>
                </a:cubicBezTo>
                <a:cubicBezTo>
                  <a:pt x="18399" y="5925"/>
                  <a:pt x="18644" y="5900"/>
                  <a:pt x="18889" y="5900"/>
                </a:cubicBezTo>
                <a:cubicBezTo>
                  <a:pt x="19544" y="5900"/>
                  <a:pt x="20204" y="6076"/>
                  <a:pt x="20584" y="6648"/>
                </a:cubicBezTo>
                <a:cubicBezTo>
                  <a:pt x="20609" y="6686"/>
                  <a:pt x="20652" y="6706"/>
                  <a:pt x="20694" y="6706"/>
                </a:cubicBezTo>
                <a:cubicBezTo>
                  <a:pt x="20744" y="6706"/>
                  <a:pt x="20792" y="6678"/>
                  <a:pt x="20805" y="6620"/>
                </a:cubicBezTo>
                <a:cubicBezTo>
                  <a:pt x="21202" y="4882"/>
                  <a:pt x="21536" y="3131"/>
                  <a:pt x="21806" y="1368"/>
                </a:cubicBezTo>
                <a:lnTo>
                  <a:pt x="21806" y="1368"/>
                </a:lnTo>
                <a:cubicBezTo>
                  <a:pt x="21895" y="2027"/>
                  <a:pt x="22012" y="2681"/>
                  <a:pt x="22156" y="3330"/>
                </a:cubicBezTo>
                <a:cubicBezTo>
                  <a:pt x="22266" y="3816"/>
                  <a:pt x="22392" y="4298"/>
                  <a:pt x="22533" y="4777"/>
                </a:cubicBezTo>
                <a:cubicBezTo>
                  <a:pt x="22649" y="5170"/>
                  <a:pt x="22741" y="5625"/>
                  <a:pt x="22967" y="5973"/>
                </a:cubicBezTo>
                <a:cubicBezTo>
                  <a:pt x="23099" y="6175"/>
                  <a:pt x="23293" y="6317"/>
                  <a:pt x="23520" y="6317"/>
                </a:cubicBezTo>
                <a:cubicBezTo>
                  <a:pt x="23577" y="6317"/>
                  <a:pt x="23636" y="6308"/>
                  <a:pt x="23697" y="6289"/>
                </a:cubicBezTo>
                <a:cubicBezTo>
                  <a:pt x="23862" y="6236"/>
                  <a:pt x="23995" y="6124"/>
                  <a:pt x="24144" y="6039"/>
                </a:cubicBezTo>
                <a:cubicBezTo>
                  <a:pt x="24324" y="5935"/>
                  <a:pt x="24517" y="5894"/>
                  <a:pt x="24718" y="5894"/>
                </a:cubicBezTo>
                <a:cubicBezTo>
                  <a:pt x="24772" y="5894"/>
                  <a:pt x="24825" y="5896"/>
                  <a:pt x="24880" y="5902"/>
                </a:cubicBezTo>
                <a:cubicBezTo>
                  <a:pt x="25352" y="5951"/>
                  <a:pt x="25797" y="6154"/>
                  <a:pt x="26260" y="6251"/>
                </a:cubicBezTo>
                <a:cubicBezTo>
                  <a:pt x="26616" y="6325"/>
                  <a:pt x="26978" y="6363"/>
                  <a:pt x="27342" y="6363"/>
                </a:cubicBezTo>
                <a:cubicBezTo>
                  <a:pt x="27415" y="6363"/>
                  <a:pt x="27488" y="6361"/>
                  <a:pt x="27561" y="6358"/>
                </a:cubicBezTo>
                <a:cubicBezTo>
                  <a:pt x="28533" y="6322"/>
                  <a:pt x="29480" y="6039"/>
                  <a:pt x="30344" y="5599"/>
                </a:cubicBezTo>
                <a:lnTo>
                  <a:pt x="30344" y="5599"/>
                </a:lnTo>
                <a:cubicBezTo>
                  <a:pt x="30725" y="5890"/>
                  <a:pt x="31192" y="5960"/>
                  <a:pt x="31663" y="5960"/>
                </a:cubicBezTo>
                <a:cubicBezTo>
                  <a:pt x="31741" y="5960"/>
                  <a:pt x="31819" y="5958"/>
                  <a:pt x="31897" y="5955"/>
                </a:cubicBezTo>
                <a:cubicBezTo>
                  <a:pt x="32694" y="5924"/>
                  <a:pt x="33491" y="5877"/>
                  <a:pt x="34290" y="5873"/>
                </a:cubicBezTo>
                <a:cubicBezTo>
                  <a:pt x="34342" y="5873"/>
                  <a:pt x="34394" y="5873"/>
                  <a:pt x="34445" y="5873"/>
                </a:cubicBezTo>
                <a:cubicBezTo>
                  <a:pt x="36049" y="5873"/>
                  <a:pt x="37649" y="5970"/>
                  <a:pt x="39242" y="6166"/>
                </a:cubicBezTo>
                <a:cubicBezTo>
                  <a:pt x="39246" y="6166"/>
                  <a:pt x="39250" y="6166"/>
                  <a:pt x="39253" y="6166"/>
                </a:cubicBezTo>
                <a:cubicBezTo>
                  <a:pt x="39316" y="6166"/>
                  <a:pt x="39358" y="6100"/>
                  <a:pt x="39362" y="6044"/>
                </a:cubicBezTo>
                <a:cubicBezTo>
                  <a:pt x="39496" y="4312"/>
                  <a:pt x="39757" y="2592"/>
                  <a:pt x="40142" y="898"/>
                </a:cubicBezTo>
                <a:lnTo>
                  <a:pt x="40142" y="898"/>
                </a:lnTo>
                <a:cubicBezTo>
                  <a:pt x="40298" y="2532"/>
                  <a:pt x="40648" y="4141"/>
                  <a:pt x="41185" y="5694"/>
                </a:cubicBezTo>
                <a:cubicBezTo>
                  <a:pt x="41201" y="5745"/>
                  <a:pt x="41249" y="5782"/>
                  <a:pt x="41303" y="5783"/>
                </a:cubicBezTo>
                <a:cubicBezTo>
                  <a:pt x="43109" y="5836"/>
                  <a:pt x="44916" y="5857"/>
                  <a:pt x="46722" y="5857"/>
                </a:cubicBezTo>
                <a:cubicBezTo>
                  <a:pt x="48292" y="5857"/>
                  <a:pt x="49861" y="5841"/>
                  <a:pt x="51431" y="5818"/>
                </a:cubicBezTo>
                <a:cubicBezTo>
                  <a:pt x="51585" y="5815"/>
                  <a:pt x="51587" y="5576"/>
                  <a:pt x="51433" y="5576"/>
                </a:cubicBezTo>
                <a:cubicBezTo>
                  <a:pt x="51433" y="5576"/>
                  <a:pt x="51432" y="5576"/>
                  <a:pt x="51431" y="5576"/>
                </a:cubicBezTo>
                <a:cubicBezTo>
                  <a:pt x="49855" y="5599"/>
                  <a:pt x="48279" y="5615"/>
                  <a:pt x="46703" y="5615"/>
                </a:cubicBezTo>
                <a:cubicBezTo>
                  <a:pt x="44931" y="5615"/>
                  <a:pt x="43160" y="5595"/>
                  <a:pt x="41389" y="5544"/>
                </a:cubicBezTo>
                <a:lnTo>
                  <a:pt x="41389" y="5544"/>
                </a:lnTo>
                <a:cubicBezTo>
                  <a:pt x="40791" y="3792"/>
                  <a:pt x="40432" y="1967"/>
                  <a:pt x="40324" y="119"/>
                </a:cubicBezTo>
                <a:cubicBezTo>
                  <a:pt x="40320" y="45"/>
                  <a:pt x="40255" y="0"/>
                  <a:pt x="40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9">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1658250" y="3010050"/>
            <a:ext cx="5827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20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86" name="Google Shape;286;p14"/>
          <p:cNvSpPr txBox="1">
            <a:spLocks noGrp="1"/>
          </p:cNvSpPr>
          <p:nvPr>
            <p:ph type="subTitle" idx="1"/>
          </p:nvPr>
        </p:nvSpPr>
        <p:spPr>
          <a:xfrm>
            <a:off x="1658400" y="1601550"/>
            <a:ext cx="5827200" cy="140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14"/>
          <p:cNvSpPr/>
          <p:nvPr/>
        </p:nvSpPr>
        <p:spPr>
          <a:xfrm rot="10800000">
            <a:off x="7881405" y="-1058254"/>
            <a:ext cx="1798415" cy="1638493"/>
          </a:xfrm>
          <a:custGeom>
            <a:avLst/>
            <a:gdLst/>
            <a:ahLst/>
            <a:cxnLst/>
            <a:rect l="l" t="t" r="r" b="b"/>
            <a:pathLst>
              <a:path w="7443" h="6781" extrusionOk="0">
                <a:moveTo>
                  <a:pt x="3721" y="1"/>
                </a:moveTo>
                <a:cubicBezTo>
                  <a:pt x="2854" y="1"/>
                  <a:pt x="1986" y="332"/>
                  <a:pt x="1325" y="993"/>
                </a:cubicBezTo>
                <a:cubicBezTo>
                  <a:pt x="1" y="2317"/>
                  <a:pt x="1" y="4464"/>
                  <a:pt x="1325" y="5788"/>
                </a:cubicBezTo>
                <a:cubicBezTo>
                  <a:pt x="1986" y="6449"/>
                  <a:pt x="2854" y="6780"/>
                  <a:pt x="3721" y="6780"/>
                </a:cubicBezTo>
                <a:cubicBezTo>
                  <a:pt x="4589" y="6780"/>
                  <a:pt x="5457" y="6449"/>
                  <a:pt x="6119" y="5788"/>
                </a:cubicBezTo>
                <a:cubicBezTo>
                  <a:pt x="7443" y="4464"/>
                  <a:pt x="7443" y="2317"/>
                  <a:pt x="6119" y="993"/>
                </a:cubicBezTo>
                <a:cubicBezTo>
                  <a:pt x="5457" y="332"/>
                  <a:pt x="4589" y="1"/>
                  <a:pt x="37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10800000" flipH="1">
            <a:off x="7717820" y="3885268"/>
            <a:ext cx="3649504" cy="3649821"/>
          </a:xfrm>
          <a:custGeom>
            <a:avLst/>
            <a:gdLst/>
            <a:ahLst/>
            <a:cxnLst/>
            <a:rect l="l" t="t" r="r" b="b"/>
            <a:pathLst>
              <a:path w="15104" h="15105" extrusionOk="0">
                <a:moveTo>
                  <a:pt x="7552" y="0"/>
                </a:moveTo>
                <a:cubicBezTo>
                  <a:pt x="5550" y="0"/>
                  <a:pt x="3628" y="797"/>
                  <a:pt x="2212" y="2213"/>
                </a:cubicBezTo>
                <a:cubicBezTo>
                  <a:pt x="796" y="3629"/>
                  <a:pt x="1" y="5549"/>
                  <a:pt x="1" y="7552"/>
                </a:cubicBezTo>
                <a:cubicBezTo>
                  <a:pt x="1" y="9555"/>
                  <a:pt x="796" y="11476"/>
                  <a:pt x="2212" y="12892"/>
                </a:cubicBezTo>
                <a:cubicBezTo>
                  <a:pt x="3628" y="14308"/>
                  <a:pt x="5550" y="15104"/>
                  <a:pt x="7552" y="15104"/>
                </a:cubicBezTo>
                <a:cubicBezTo>
                  <a:pt x="9555" y="15104"/>
                  <a:pt x="11475" y="14308"/>
                  <a:pt x="12892" y="12892"/>
                </a:cubicBezTo>
                <a:cubicBezTo>
                  <a:pt x="14308" y="11476"/>
                  <a:pt x="15104" y="9555"/>
                  <a:pt x="15104" y="7552"/>
                </a:cubicBezTo>
                <a:cubicBezTo>
                  <a:pt x="15104" y="5549"/>
                  <a:pt x="14308" y="3629"/>
                  <a:pt x="12892" y="2213"/>
                </a:cubicBezTo>
                <a:cubicBezTo>
                  <a:pt x="11475" y="797"/>
                  <a:pt x="9555" y="0"/>
                  <a:pt x="7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rot="10800000" flipH="1">
            <a:off x="8252299" y="4420001"/>
            <a:ext cx="2580797" cy="2580608"/>
          </a:xfrm>
          <a:custGeom>
            <a:avLst/>
            <a:gdLst/>
            <a:ahLst/>
            <a:cxnLst/>
            <a:rect l="l" t="t" r="r" b="b"/>
            <a:pathLst>
              <a:path w="10681" h="10680" extrusionOk="0">
                <a:moveTo>
                  <a:pt x="5340" y="1"/>
                </a:moveTo>
                <a:cubicBezTo>
                  <a:pt x="2391" y="1"/>
                  <a:pt x="0" y="2391"/>
                  <a:pt x="0" y="5340"/>
                </a:cubicBezTo>
                <a:cubicBezTo>
                  <a:pt x="0" y="8290"/>
                  <a:pt x="2391" y="10680"/>
                  <a:pt x="5340" y="10680"/>
                </a:cubicBezTo>
                <a:cubicBezTo>
                  <a:pt x="8289" y="10680"/>
                  <a:pt x="10680" y="8290"/>
                  <a:pt x="10680" y="5340"/>
                </a:cubicBezTo>
                <a:cubicBezTo>
                  <a:pt x="10680" y="2391"/>
                  <a:pt x="8289" y="1"/>
                  <a:pt x="5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rot="10800000">
            <a:off x="8411852" y="-228884"/>
            <a:ext cx="485425" cy="425027"/>
          </a:xfrm>
          <a:custGeom>
            <a:avLst/>
            <a:gdLst/>
            <a:ahLst/>
            <a:cxnLst/>
            <a:rect l="l" t="t" r="r" b="b"/>
            <a:pathLst>
              <a:path w="2009" h="1759" extrusionOk="0">
                <a:moveTo>
                  <a:pt x="1006" y="0"/>
                </a:moveTo>
                <a:cubicBezTo>
                  <a:pt x="702" y="0"/>
                  <a:pt x="407" y="157"/>
                  <a:pt x="244" y="439"/>
                </a:cubicBezTo>
                <a:cubicBezTo>
                  <a:pt x="1" y="859"/>
                  <a:pt x="144" y="1397"/>
                  <a:pt x="564" y="1640"/>
                </a:cubicBezTo>
                <a:cubicBezTo>
                  <a:pt x="703" y="1721"/>
                  <a:pt x="854" y="1759"/>
                  <a:pt x="1004" y="1759"/>
                </a:cubicBezTo>
                <a:cubicBezTo>
                  <a:pt x="1307" y="1759"/>
                  <a:pt x="1603" y="1602"/>
                  <a:pt x="1766" y="1321"/>
                </a:cubicBezTo>
                <a:cubicBezTo>
                  <a:pt x="2009" y="901"/>
                  <a:pt x="1865" y="363"/>
                  <a:pt x="1445" y="118"/>
                </a:cubicBezTo>
                <a:cubicBezTo>
                  <a:pt x="1306" y="38"/>
                  <a:pt x="1155" y="0"/>
                  <a:pt x="1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rot="10800000">
            <a:off x="6570373" y="6190025"/>
            <a:ext cx="709894" cy="645394"/>
          </a:xfrm>
          <a:custGeom>
            <a:avLst/>
            <a:gdLst/>
            <a:ahLst/>
            <a:cxnLst/>
            <a:rect l="l" t="t" r="r" b="b"/>
            <a:pathLst>
              <a:path w="2938" h="2671" extrusionOk="0">
                <a:moveTo>
                  <a:pt x="1468" y="1"/>
                </a:moveTo>
                <a:cubicBezTo>
                  <a:pt x="863" y="1"/>
                  <a:pt x="315" y="415"/>
                  <a:pt x="170" y="1030"/>
                </a:cubicBezTo>
                <a:cubicBezTo>
                  <a:pt x="1" y="1746"/>
                  <a:pt x="446" y="2465"/>
                  <a:pt x="1163" y="2635"/>
                </a:cubicBezTo>
                <a:cubicBezTo>
                  <a:pt x="1266" y="2659"/>
                  <a:pt x="1370" y="2671"/>
                  <a:pt x="1472" y="2671"/>
                </a:cubicBezTo>
                <a:cubicBezTo>
                  <a:pt x="2076" y="2671"/>
                  <a:pt x="2624" y="2257"/>
                  <a:pt x="2769" y="1643"/>
                </a:cubicBezTo>
                <a:cubicBezTo>
                  <a:pt x="2937" y="925"/>
                  <a:pt x="2494" y="206"/>
                  <a:pt x="1776" y="37"/>
                </a:cubicBezTo>
                <a:cubicBezTo>
                  <a:pt x="1673" y="12"/>
                  <a:pt x="1570" y="1"/>
                  <a:pt x="14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rot="10800000">
            <a:off x="8866120" y="662185"/>
            <a:ext cx="687665" cy="625580"/>
          </a:xfrm>
          <a:custGeom>
            <a:avLst/>
            <a:gdLst/>
            <a:ahLst/>
            <a:cxnLst/>
            <a:rect l="l" t="t" r="r" b="b"/>
            <a:pathLst>
              <a:path w="2846" h="2589" extrusionOk="0">
                <a:moveTo>
                  <a:pt x="1422" y="1"/>
                </a:moveTo>
                <a:cubicBezTo>
                  <a:pt x="835" y="1"/>
                  <a:pt x="304" y="402"/>
                  <a:pt x="163" y="998"/>
                </a:cubicBezTo>
                <a:cubicBezTo>
                  <a:pt x="0" y="1694"/>
                  <a:pt x="431" y="2389"/>
                  <a:pt x="1125" y="2554"/>
                </a:cubicBezTo>
                <a:cubicBezTo>
                  <a:pt x="1225" y="2577"/>
                  <a:pt x="1326" y="2589"/>
                  <a:pt x="1424" y="2589"/>
                </a:cubicBezTo>
                <a:cubicBezTo>
                  <a:pt x="2011" y="2589"/>
                  <a:pt x="2542" y="2187"/>
                  <a:pt x="2681" y="1593"/>
                </a:cubicBezTo>
                <a:cubicBezTo>
                  <a:pt x="2845" y="897"/>
                  <a:pt x="2415" y="200"/>
                  <a:pt x="1720" y="36"/>
                </a:cubicBezTo>
                <a:cubicBezTo>
                  <a:pt x="1620" y="12"/>
                  <a:pt x="1520" y="1"/>
                  <a:pt x="14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rot="10800000">
            <a:off x="5270768" y="110491"/>
            <a:ext cx="437341" cy="406663"/>
          </a:xfrm>
          <a:custGeom>
            <a:avLst/>
            <a:gdLst/>
            <a:ahLst/>
            <a:cxnLst/>
            <a:rect l="l" t="t" r="r" b="b"/>
            <a:pathLst>
              <a:path w="1810" h="1683" extrusionOk="0">
                <a:moveTo>
                  <a:pt x="906" y="0"/>
                </a:moveTo>
                <a:cubicBezTo>
                  <a:pt x="501" y="0"/>
                  <a:pt x="142" y="294"/>
                  <a:pt x="76" y="707"/>
                </a:cubicBezTo>
                <a:cubicBezTo>
                  <a:pt x="1" y="1166"/>
                  <a:pt x="312" y="1598"/>
                  <a:pt x="771" y="1671"/>
                </a:cubicBezTo>
                <a:cubicBezTo>
                  <a:pt x="817" y="1679"/>
                  <a:pt x="863" y="1683"/>
                  <a:pt x="908" y="1683"/>
                </a:cubicBezTo>
                <a:cubicBezTo>
                  <a:pt x="1312" y="1683"/>
                  <a:pt x="1669" y="1389"/>
                  <a:pt x="1736" y="977"/>
                </a:cubicBezTo>
                <a:cubicBezTo>
                  <a:pt x="1810" y="518"/>
                  <a:pt x="1499" y="86"/>
                  <a:pt x="1040" y="11"/>
                </a:cubicBezTo>
                <a:cubicBezTo>
                  <a:pt x="995" y="4"/>
                  <a:pt x="950"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rot="10800000">
            <a:off x="9106275" y="1748070"/>
            <a:ext cx="447490" cy="406905"/>
          </a:xfrm>
          <a:custGeom>
            <a:avLst/>
            <a:gdLst/>
            <a:ahLst/>
            <a:cxnLst/>
            <a:rect l="l" t="t" r="r" b="b"/>
            <a:pathLst>
              <a:path w="1852" h="1684" extrusionOk="0">
                <a:moveTo>
                  <a:pt x="925" y="1"/>
                </a:moveTo>
                <a:cubicBezTo>
                  <a:pt x="544" y="1"/>
                  <a:pt x="199" y="261"/>
                  <a:pt x="107" y="649"/>
                </a:cubicBezTo>
                <a:cubicBezTo>
                  <a:pt x="1" y="1101"/>
                  <a:pt x="280" y="1554"/>
                  <a:pt x="732" y="1660"/>
                </a:cubicBezTo>
                <a:cubicBezTo>
                  <a:pt x="798" y="1676"/>
                  <a:pt x="863" y="1683"/>
                  <a:pt x="927" y="1683"/>
                </a:cubicBezTo>
                <a:cubicBezTo>
                  <a:pt x="1307" y="1683"/>
                  <a:pt x="1653" y="1422"/>
                  <a:pt x="1744" y="1035"/>
                </a:cubicBezTo>
                <a:cubicBezTo>
                  <a:pt x="1851" y="583"/>
                  <a:pt x="1570" y="131"/>
                  <a:pt x="1118" y="23"/>
                </a:cubicBezTo>
                <a:cubicBezTo>
                  <a:pt x="1053" y="8"/>
                  <a:pt x="989" y="1"/>
                  <a:pt x="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rot="10800000">
            <a:off x="5451038" y="4817960"/>
            <a:ext cx="461745" cy="406905"/>
          </a:xfrm>
          <a:custGeom>
            <a:avLst/>
            <a:gdLst/>
            <a:ahLst/>
            <a:cxnLst/>
            <a:rect l="l" t="t" r="r" b="b"/>
            <a:pathLst>
              <a:path w="1911" h="1684" extrusionOk="0">
                <a:moveTo>
                  <a:pt x="956" y="1"/>
                </a:moveTo>
                <a:cubicBezTo>
                  <a:pt x="848" y="1"/>
                  <a:pt x="739" y="22"/>
                  <a:pt x="634" y="66"/>
                </a:cubicBezTo>
                <a:cubicBezTo>
                  <a:pt x="204" y="243"/>
                  <a:pt x="0" y="734"/>
                  <a:pt x="179" y="1163"/>
                </a:cubicBezTo>
                <a:cubicBezTo>
                  <a:pt x="312" y="1487"/>
                  <a:pt x="625" y="1683"/>
                  <a:pt x="956" y="1683"/>
                </a:cubicBezTo>
                <a:cubicBezTo>
                  <a:pt x="1063" y="1683"/>
                  <a:pt x="1172" y="1662"/>
                  <a:pt x="1278" y="1619"/>
                </a:cubicBezTo>
                <a:cubicBezTo>
                  <a:pt x="1706" y="1441"/>
                  <a:pt x="1910" y="949"/>
                  <a:pt x="1733" y="521"/>
                </a:cubicBezTo>
                <a:cubicBezTo>
                  <a:pt x="1598" y="197"/>
                  <a:pt x="1285" y="1"/>
                  <a:pt x="9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rot="10800000">
            <a:off x="-916426" y="4330237"/>
            <a:ext cx="1962720" cy="1788304"/>
          </a:xfrm>
          <a:custGeom>
            <a:avLst/>
            <a:gdLst/>
            <a:ahLst/>
            <a:cxnLst/>
            <a:rect l="l" t="t" r="r" b="b"/>
            <a:pathLst>
              <a:path w="8123" h="7401" extrusionOk="0">
                <a:moveTo>
                  <a:pt x="4061" y="1"/>
                </a:moveTo>
                <a:cubicBezTo>
                  <a:pt x="3115" y="1"/>
                  <a:pt x="2168" y="362"/>
                  <a:pt x="1446" y="1085"/>
                </a:cubicBezTo>
                <a:cubicBezTo>
                  <a:pt x="0" y="2529"/>
                  <a:pt x="0" y="4871"/>
                  <a:pt x="1446" y="6317"/>
                </a:cubicBezTo>
                <a:cubicBezTo>
                  <a:pt x="2168" y="7039"/>
                  <a:pt x="3115" y="7400"/>
                  <a:pt x="4061" y="7400"/>
                </a:cubicBezTo>
                <a:cubicBezTo>
                  <a:pt x="5008" y="7400"/>
                  <a:pt x="5955" y="7039"/>
                  <a:pt x="6678" y="6317"/>
                </a:cubicBezTo>
                <a:cubicBezTo>
                  <a:pt x="8122" y="4871"/>
                  <a:pt x="8122" y="2529"/>
                  <a:pt x="6678" y="1085"/>
                </a:cubicBezTo>
                <a:cubicBezTo>
                  <a:pt x="5955" y="362"/>
                  <a:pt x="5008" y="1"/>
                  <a:pt x="40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rot="10800000">
            <a:off x="1121955" y="-434636"/>
            <a:ext cx="491465" cy="491475"/>
          </a:xfrm>
          <a:custGeom>
            <a:avLst/>
            <a:gdLst/>
            <a:ahLst/>
            <a:cxnLst/>
            <a:rect l="l" t="t" r="r" b="b"/>
            <a:pathLst>
              <a:path w="2034" h="2034" extrusionOk="0">
                <a:moveTo>
                  <a:pt x="1017" y="1"/>
                </a:moveTo>
                <a:cubicBezTo>
                  <a:pt x="456" y="1"/>
                  <a:pt x="1" y="456"/>
                  <a:pt x="1" y="1017"/>
                </a:cubicBezTo>
                <a:cubicBezTo>
                  <a:pt x="1" y="1578"/>
                  <a:pt x="456" y="2034"/>
                  <a:pt x="1017" y="2034"/>
                </a:cubicBezTo>
                <a:cubicBezTo>
                  <a:pt x="1578" y="2034"/>
                  <a:pt x="2033" y="1578"/>
                  <a:pt x="2033" y="1017"/>
                </a:cubicBezTo>
                <a:cubicBezTo>
                  <a:pt x="2033" y="456"/>
                  <a:pt x="1578" y="1"/>
                  <a:pt x="1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rot="10800000">
            <a:off x="-587820" y="-775828"/>
            <a:ext cx="1305500" cy="1305527"/>
          </a:xfrm>
          <a:custGeom>
            <a:avLst/>
            <a:gdLst/>
            <a:ahLst/>
            <a:cxnLst/>
            <a:rect l="l" t="t" r="r" b="b"/>
            <a:pathLst>
              <a:path w="5403" h="5403" extrusionOk="0">
                <a:moveTo>
                  <a:pt x="2701" y="1"/>
                </a:moveTo>
                <a:cubicBezTo>
                  <a:pt x="1210" y="1"/>
                  <a:pt x="1" y="1210"/>
                  <a:pt x="1" y="2701"/>
                </a:cubicBezTo>
                <a:cubicBezTo>
                  <a:pt x="1" y="4193"/>
                  <a:pt x="1210" y="5402"/>
                  <a:pt x="2701" y="5402"/>
                </a:cubicBezTo>
                <a:cubicBezTo>
                  <a:pt x="4193" y="5402"/>
                  <a:pt x="5402" y="4193"/>
                  <a:pt x="5402" y="2701"/>
                </a:cubicBezTo>
                <a:cubicBezTo>
                  <a:pt x="5402" y="1210"/>
                  <a:pt x="4193" y="1"/>
                  <a:pt x="27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rot="10800000" flipH="1">
            <a:off x="8215577" y="3322812"/>
            <a:ext cx="1043095" cy="1042633"/>
          </a:xfrm>
          <a:custGeom>
            <a:avLst/>
            <a:gdLst/>
            <a:ahLst/>
            <a:cxnLst/>
            <a:rect l="l" t="t" r="r" b="b"/>
            <a:pathLst>
              <a:path w="4317" h="4315" extrusionOk="0">
                <a:moveTo>
                  <a:pt x="2159" y="0"/>
                </a:moveTo>
                <a:cubicBezTo>
                  <a:pt x="967" y="0"/>
                  <a:pt x="1" y="966"/>
                  <a:pt x="1" y="2157"/>
                </a:cubicBezTo>
                <a:cubicBezTo>
                  <a:pt x="1" y="3348"/>
                  <a:pt x="967" y="4314"/>
                  <a:pt x="2159" y="4314"/>
                </a:cubicBezTo>
                <a:cubicBezTo>
                  <a:pt x="3350" y="4314"/>
                  <a:pt x="4316" y="3348"/>
                  <a:pt x="4316" y="2157"/>
                </a:cubicBezTo>
                <a:cubicBezTo>
                  <a:pt x="4316" y="966"/>
                  <a:pt x="3350" y="0"/>
                  <a:pt x="2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rot="10800000">
            <a:off x="5866745" y="4172287"/>
            <a:ext cx="442899" cy="443149"/>
          </a:xfrm>
          <a:custGeom>
            <a:avLst/>
            <a:gdLst/>
            <a:ahLst/>
            <a:cxnLst/>
            <a:rect l="l" t="t" r="r" b="b"/>
            <a:pathLst>
              <a:path w="1833" h="1834" extrusionOk="0">
                <a:moveTo>
                  <a:pt x="916" y="1"/>
                </a:moveTo>
                <a:cubicBezTo>
                  <a:pt x="410" y="1"/>
                  <a:pt x="1" y="412"/>
                  <a:pt x="1" y="918"/>
                </a:cubicBezTo>
                <a:cubicBezTo>
                  <a:pt x="1" y="1423"/>
                  <a:pt x="410" y="1833"/>
                  <a:pt x="916" y="1833"/>
                </a:cubicBezTo>
                <a:cubicBezTo>
                  <a:pt x="1423" y="1833"/>
                  <a:pt x="1833" y="1423"/>
                  <a:pt x="1833" y="918"/>
                </a:cubicBezTo>
                <a:cubicBezTo>
                  <a:pt x="1833" y="412"/>
                  <a:pt x="1423" y="1"/>
                  <a:pt x="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rot="10800000">
            <a:off x="855531" y="4721062"/>
            <a:ext cx="600438" cy="600692"/>
          </a:xfrm>
          <a:custGeom>
            <a:avLst/>
            <a:gdLst/>
            <a:ahLst/>
            <a:cxnLst/>
            <a:rect l="l" t="t" r="r" b="b"/>
            <a:pathLst>
              <a:path w="2485" h="2486" extrusionOk="0">
                <a:moveTo>
                  <a:pt x="1242" y="1"/>
                </a:moveTo>
                <a:cubicBezTo>
                  <a:pt x="557" y="1"/>
                  <a:pt x="1" y="557"/>
                  <a:pt x="1" y="1242"/>
                </a:cubicBezTo>
                <a:cubicBezTo>
                  <a:pt x="1" y="1929"/>
                  <a:pt x="557" y="2485"/>
                  <a:pt x="1242" y="2485"/>
                </a:cubicBezTo>
                <a:cubicBezTo>
                  <a:pt x="1929" y="2485"/>
                  <a:pt x="2485" y="1929"/>
                  <a:pt x="2485" y="1242"/>
                </a:cubicBezTo>
                <a:cubicBezTo>
                  <a:pt x="2485" y="557"/>
                  <a:pt x="1929" y="1"/>
                  <a:pt x="12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rot="10800000">
            <a:off x="7372532" y="4270147"/>
            <a:ext cx="345282" cy="345289"/>
          </a:xfrm>
          <a:custGeom>
            <a:avLst/>
            <a:gdLst/>
            <a:ahLst/>
            <a:cxnLst/>
            <a:rect l="l" t="t" r="r" b="b"/>
            <a:pathLst>
              <a:path w="1429" h="1429" extrusionOk="0">
                <a:moveTo>
                  <a:pt x="715" y="1"/>
                </a:moveTo>
                <a:cubicBezTo>
                  <a:pt x="320" y="1"/>
                  <a:pt x="1" y="320"/>
                  <a:pt x="1" y="715"/>
                </a:cubicBezTo>
                <a:cubicBezTo>
                  <a:pt x="1" y="1109"/>
                  <a:pt x="320" y="1428"/>
                  <a:pt x="715" y="1428"/>
                </a:cubicBezTo>
                <a:cubicBezTo>
                  <a:pt x="1108" y="1428"/>
                  <a:pt x="1429" y="1109"/>
                  <a:pt x="1429" y="715"/>
                </a:cubicBezTo>
                <a:cubicBezTo>
                  <a:pt x="1429" y="320"/>
                  <a:pt x="1108" y="1"/>
                  <a:pt x="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rot="10800000">
            <a:off x="4813367" y="488398"/>
            <a:ext cx="290433" cy="264102"/>
          </a:xfrm>
          <a:custGeom>
            <a:avLst/>
            <a:gdLst/>
            <a:ahLst/>
            <a:cxnLst/>
            <a:rect l="l" t="t" r="r" b="b"/>
            <a:pathLst>
              <a:path w="1202" h="1093" extrusionOk="0">
                <a:moveTo>
                  <a:pt x="602" y="1"/>
                </a:moveTo>
                <a:cubicBezTo>
                  <a:pt x="354" y="1"/>
                  <a:pt x="129" y="170"/>
                  <a:pt x="70" y="421"/>
                </a:cubicBezTo>
                <a:cubicBezTo>
                  <a:pt x="1" y="715"/>
                  <a:pt x="183" y="1010"/>
                  <a:pt x="477" y="1078"/>
                </a:cubicBezTo>
                <a:cubicBezTo>
                  <a:pt x="519" y="1088"/>
                  <a:pt x="561" y="1093"/>
                  <a:pt x="603" y="1093"/>
                </a:cubicBezTo>
                <a:cubicBezTo>
                  <a:pt x="850" y="1093"/>
                  <a:pt x="1074" y="923"/>
                  <a:pt x="1133" y="672"/>
                </a:cubicBezTo>
                <a:cubicBezTo>
                  <a:pt x="1202" y="378"/>
                  <a:pt x="1021" y="85"/>
                  <a:pt x="727" y="15"/>
                </a:cubicBezTo>
                <a:cubicBezTo>
                  <a:pt x="685" y="5"/>
                  <a:pt x="643"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rot="10800000">
            <a:off x="4407679" y="-356820"/>
            <a:ext cx="772717" cy="680913"/>
          </a:xfrm>
          <a:custGeom>
            <a:avLst/>
            <a:gdLst/>
            <a:ahLst/>
            <a:cxnLst/>
            <a:rect l="l" t="t" r="r" b="b"/>
            <a:pathLst>
              <a:path w="3198" h="2818" extrusionOk="0">
                <a:moveTo>
                  <a:pt x="1598" y="1"/>
                </a:moveTo>
                <a:cubicBezTo>
                  <a:pt x="1419" y="1"/>
                  <a:pt x="1236" y="35"/>
                  <a:pt x="1060" y="108"/>
                </a:cubicBezTo>
                <a:cubicBezTo>
                  <a:pt x="342" y="406"/>
                  <a:pt x="1" y="1229"/>
                  <a:pt x="298" y="1948"/>
                </a:cubicBezTo>
                <a:cubicBezTo>
                  <a:pt x="523" y="2490"/>
                  <a:pt x="1047" y="2817"/>
                  <a:pt x="1600" y="2817"/>
                </a:cubicBezTo>
                <a:cubicBezTo>
                  <a:pt x="1779" y="2817"/>
                  <a:pt x="1961" y="2783"/>
                  <a:pt x="2137" y="2710"/>
                </a:cubicBezTo>
                <a:cubicBezTo>
                  <a:pt x="2856" y="2413"/>
                  <a:pt x="3198" y="1589"/>
                  <a:pt x="2900" y="870"/>
                </a:cubicBezTo>
                <a:cubicBezTo>
                  <a:pt x="2676" y="328"/>
                  <a:pt x="2151"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rot="10800000">
            <a:off x="6309657" y="4681072"/>
            <a:ext cx="748796" cy="680672"/>
          </a:xfrm>
          <a:custGeom>
            <a:avLst/>
            <a:gdLst/>
            <a:ahLst/>
            <a:cxnLst/>
            <a:rect l="l" t="t" r="r" b="b"/>
            <a:pathLst>
              <a:path w="3099" h="2817" extrusionOk="0">
                <a:moveTo>
                  <a:pt x="1548" y="0"/>
                </a:moveTo>
                <a:cubicBezTo>
                  <a:pt x="910" y="0"/>
                  <a:pt x="332" y="437"/>
                  <a:pt x="179" y="1086"/>
                </a:cubicBezTo>
                <a:cubicBezTo>
                  <a:pt x="1" y="1842"/>
                  <a:pt x="469" y="2600"/>
                  <a:pt x="1226" y="2778"/>
                </a:cubicBezTo>
                <a:cubicBezTo>
                  <a:pt x="1335" y="2804"/>
                  <a:pt x="1444" y="2817"/>
                  <a:pt x="1552" y="2817"/>
                </a:cubicBezTo>
                <a:cubicBezTo>
                  <a:pt x="2190" y="2817"/>
                  <a:pt x="2767" y="2379"/>
                  <a:pt x="2920" y="1732"/>
                </a:cubicBezTo>
                <a:cubicBezTo>
                  <a:pt x="3098" y="976"/>
                  <a:pt x="2630" y="217"/>
                  <a:pt x="1873" y="38"/>
                </a:cubicBezTo>
                <a:cubicBezTo>
                  <a:pt x="1765" y="12"/>
                  <a:pt x="1656" y="0"/>
                  <a:pt x="15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rot="10800000">
            <a:off x="-263021" y="845133"/>
            <a:ext cx="749037" cy="680672"/>
          </a:xfrm>
          <a:custGeom>
            <a:avLst/>
            <a:gdLst/>
            <a:ahLst/>
            <a:cxnLst/>
            <a:rect l="l" t="t" r="r" b="b"/>
            <a:pathLst>
              <a:path w="3100" h="2817" extrusionOk="0">
                <a:moveTo>
                  <a:pt x="1549" y="0"/>
                </a:moveTo>
                <a:cubicBezTo>
                  <a:pt x="910" y="0"/>
                  <a:pt x="332" y="437"/>
                  <a:pt x="179" y="1085"/>
                </a:cubicBezTo>
                <a:cubicBezTo>
                  <a:pt x="1" y="1842"/>
                  <a:pt x="470" y="2600"/>
                  <a:pt x="1227" y="2778"/>
                </a:cubicBezTo>
                <a:cubicBezTo>
                  <a:pt x="1335" y="2804"/>
                  <a:pt x="1444" y="2816"/>
                  <a:pt x="1551" y="2816"/>
                </a:cubicBezTo>
                <a:cubicBezTo>
                  <a:pt x="2189" y="2816"/>
                  <a:pt x="2766" y="2380"/>
                  <a:pt x="2919" y="1732"/>
                </a:cubicBezTo>
                <a:cubicBezTo>
                  <a:pt x="3099" y="974"/>
                  <a:pt x="2630" y="216"/>
                  <a:pt x="1873" y="38"/>
                </a:cubicBezTo>
                <a:cubicBezTo>
                  <a:pt x="1764" y="12"/>
                  <a:pt x="1656" y="0"/>
                  <a:pt x="15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rot="-1799986">
            <a:off x="6811453" y="-925174"/>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rot="-1799986">
            <a:off x="-2000972" y="21113"/>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rot="-1799986">
            <a:off x="4410353" y="3392938"/>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rot="-1799986">
            <a:off x="-4001547" y="5222326"/>
            <a:ext cx="6269639" cy="691908"/>
          </a:xfrm>
          <a:custGeom>
            <a:avLst/>
            <a:gdLst/>
            <a:ahLst/>
            <a:cxnLst/>
            <a:rect l="l" t="t" r="r" b="b"/>
            <a:pathLst>
              <a:path w="52112" h="5751" extrusionOk="0">
                <a:moveTo>
                  <a:pt x="3269" y="1"/>
                </a:moveTo>
                <a:cubicBezTo>
                  <a:pt x="3210" y="1"/>
                  <a:pt x="3153" y="39"/>
                  <a:pt x="3155" y="117"/>
                </a:cubicBezTo>
                <a:cubicBezTo>
                  <a:pt x="3155" y="117"/>
                  <a:pt x="3155" y="117"/>
                  <a:pt x="3155" y="117"/>
                </a:cubicBezTo>
                <a:lnTo>
                  <a:pt x="3155" y="117"/>
                </a:lnTo>
                <a:cubicBezTo>
                  <a:pt x="3197" y="1798"/>
                  <a:pt x="2863" y="3465"/>
                  <a:pt x="2180" y="5000"/>
                </a:cubicBezTo>
                <a:lnTo>
                  <a:pt x="2180" y="5000"/>
                </a:lnTo>
                <a:cubicBezTo>
                  <a:pt x="1725" y="4827"/>
                  <a:pt x="1251" y="4743"/>
                  <a:pt x="770" y="4743"/>
                </a:cubicBezTo>
                <a:cubicBezTo>
                  <a:pt x="563" y="4743"/>
                  <a:pt x="355" y="4758"/>
                  <a:pt x="147" y="4790"/>
                </a:cubicBezTo>
                <a:cubicBezTo>
                  <a:pt x="1" y="4812"/>
                  <a:pt x="53" y="5025"/>
                  <a:pt x="191" y="5025"/>
                </a:cubicBezTo>
                <a:cubicBezTo>
                  <a:pt x="198" y="5025"/>
                  <a:pt x="205" y="5025"/>
                  <a:pt x="212" y="5024"/>
                </a:cubicBezTo>
                <a:cubicBezTo>
                  <a:pt x="396" y="4996"/>
                  <a:pt x="581" y="4982"/>
                  <a:pt x="765" y="4982"/>
                </a:cubicBezTo>
                <a:cubicBezTo>
                  <a:pt x="1259" y="4982"/>
                  <a:pt x="1747" y="5081"/>
                  <a:pt x="2212" y="5271"/>
                </a:cubicBezTo>
                <a:cubicBezTo>
                  <a:pt x="2222" y="5275"/>
                  <a:pt x="2232" y="5277"/>
                  <a:pt x="2243" y="5277"/>
                </a:cubicBezTo>
                <a:cubicBezTo>
                  <a:pt x="2285" y="5277"/>
                  <a:pt x="2333" y="5251"/>
                  <a:pt x="2348" y="5215"/>
                </a:cubicBezTo>
                <a:cubicBezTo>
                  <a:pt x="2835" y="4153"/>
                  <a:pt x="3157" y="3027"/>
                  <a:pt x="3306" y="1875"/>
                </a:cubicBezTo>
                <a:lnTo>
                  <a:pt x="3306" y="1875"/>
                </a:lnTo>
                <a:cubicBezTo>
                  <a:pt x="3419" y="3129"/>
                  <a:pt x="3546" y="4382"/>
                  <a:pt x="3686" y="5634"/>
                </a:cubicBezTo>
                <a:cubicBezTo>
                  <a:pt x="3695" y="5712"/>
                  <a:pt x="3752" y="5751"/>
                  <a:pt x="3808" y="5751"/>
                </a:cubicBezTo>
                <a:cubicBezTo>
                  <a:pt x="3865" y="5751"/>
                  <a:pt x="3921" y="5712"/>
                  <a:pt x="3928" y="5634"/>
                </a:cubicBezTo>
                <a:lnTo>
                  <a:pt x="3930" y="5634"/>
                </a:lnTo>
                <a:cubicBezTo>
                  <a:pt x="3929" y="5632"/>
                  <a:pt x="3929" y="5630"/>
                  <a:pt x="3929" y="5628"/>
                </a:cubicBezTo>
                <a:lnTo>
                  <a:pt x="3929" y="5628"/>
                </a:lnTo>
                <a:cubicBezTo>
                  <a:pt x="3977" y="5225"/>
                  <a:pt x="4433" y="5080"/>
                  <a:pt x="4766" y="4984"/>
                </a:cubicBezTo>
                <a:cubicBezTo>
                  <a:pt x="5141" y="4875"/>
                  <a:pt x="5514" y="4799"/>
                  <a:pt x="5864" y="4620"/>
                </a:cubicBezTo>
                <a:cubicBezTo>
                  <a:pt x="6547" y="4272"/>
                  <a:pt x="7079" y="3685"/>
                  <a:pt x="7375" y="2982"/>
                </a:cubicBezTo>
                <a:lnTo>
                  <a:pt x="7375" y="2982"/>
                </a:lnTo>
                <a:cubicBezTo>
                  <a:pt x="7832" y="3089"/>
                  <a:pt x="7959" y="3793"/>
                  <a:pt x="8128" y="4157"/>
                </a:cubicBezTo>
                <a:cubicBezTo>
                  <a:pt x="8329" y="4591"/>
                  <a:pt x="8679" y="4920"/>
                  <a:pt x="9107" y="5127"/>
                </a:cubicBezTo>
                <a:cubicBezTo>
                  <a:pt x="9798" y="5460"/>
                  <a:pt x="10572" y="5521"/>
                  <a:pt x="11338" y="5521"/>
                </a:cubicBezTo>
                <a:cubicBezTo>
                  <a:pt x="11671" y="5521"/>
                  <a:pt x="12003" y="5509"/>
                  <a:pt x="12326" y="5503"/>
                </a:cubicBezTo>
                <a:lnTo>
                  <a:pt x="16958" y="5417"/>
                </a:lnTo>
                <a:lnTo>
                  <a:pt x="19326" y="5373"/>
                </a:lnTo>
                <a:cubicBezTo>
                  <a:pt x="19697" y="5365"/>
                  <a:pt x="20073" y="5375"/>
                  <a:pt x="20444" y="5350"/>
                </a:cubicBezTo>
                <a:cubicBezTo>
                  <a:pt x="20703" y="5333"/>
                  <a:pt x="20901" y="5232"/>
                  <a:pt x="21008" y="4988"/>
                </a:cubicBezTo>
                <a:cubicBezTo>
                  <a:pt x="21126" y="4724"/>
                  <a:pt x="21118" y="4402"/>
                  <a:pt x="21143" y="4120"/>
                </a:cubicBezTo>
                <a:lnTo>
                  <a:pt x="21262" y="2799"/>
                </a:lnTo>
                <a:lnTo>
                  <a:pt x="21404" y="1224"/>
                </a:lnTo>
                <a:lnTo>
                  <a:pt x="21957" y="5260"/>
                </a:lnTo>
                <a:cubicBezTo>
                  <a:pt x="21967" y="5321"/>
                  <a:pt x="22030" y="5346"/>
                  <a:pt x="22085" y="5346"/>
                </a:cubicBezTo>
                <a:cubicBezTo>
                  <a:pt x="22092" y="5346"/>
                  <a:pt x="22100" y="5345"/>
                  <a:pt x="22107" y="5344"/>
                </a:cubicBezTo>
                <a:cubicBezTo>
                  <a:pt x="23314" y="5179"/>
                  <a:pt x="24434" y="4624"/>
                  <a:pt x="25298" y="3767"/>
                </a:cubicBezTo>
                <a:cubicBezTo>
                  <a:pt x="25431" y="3635"/>
                  <a:pt x="25546" y="3487"/>
                  <a:pt x="25673" y="3352"/>
                </a:cubicBezTo>
                <a:cubicBezTo>
                  <a:pt x="25764" y="3255"/>
                  <a:pt x="25849" y="3205"/>
                  <a:pt x="25929" y="3205"/>
                </a:cubicBezTo>
                <a:cubicBezTo>
                  <a:pt x="26016" y="3205"/>
                  <a:pt x="26097" y="3264"/>
                  <a:pt x="26174" y="3388"/>
                </a:cubicBezTo>
                <a:cubicBezTo>
                  <a:pt x="26344" y="3659"/>
                  <a:pt x="26388" y="3989"/>
                  <a:pt x="26546" y="4267"/>
                </a:cubicBezTo>
                <a:cubicBezTo>
                  <a:pt x="26694" y="4525"/>
                  <a:pt x="26918" y="4730"/>
                  <a:pt x="27173" y="4879"/>
                </a:cubicBezTo>
                <a:cubicBezTo>
                  <a:pt x="27739" y="5213"/>
                  <a:pt x="28432" y="5297"/>
                  <a:pt x="29076" y="5324"/>
                </a:cubicBezTo>
                <a:cubicBezTo>
                  <a:pt x="29535" y="5343"/>
                  <a:pt x="29995" y="5347"/>
                  <a:pt x="30454" y="5347"/>
                </a:cubicBezTo>
                <a:cubicBezTo>
                  <a:pt x="30863" y="5347"/>
                  <a:pt x="31272" y="5344"/>
                  <a:pt x="31681" y="5344"/>
                </a:cubicBezTo>
                <a:cubicBezTo>
                  <a:pt x="31782" y="5344"/>
                  <a:pt x="31883" y="5344"/>
                  <a:pt x="31983" y="5344"/>
                </a:cubicBezTo>
                <a:lnTo>
                  <a:pt x="35123" y="5361"/>
                </a:lnTo>
                <a:cubicBezTo>
                  <a:pt x="36909" y="5370"/>
                  <a:pt x="38696" y="5396"/>
                  <a:pt x="40482" y="5396"/>
                </a:cubicBezTo>
                <a:cubicBezTo>
                  <a:pt x="40783" y="5396"/>
                  <a:pt x="41085" y="5395"/>
                  <a:pt x="41386" y="5394"/>
                </a:cubicBezTo>
                <a:cubicBezTo>
                  <a:pt x="41731" y="5391"/>
                  <a:pt x="42128" y="5353"/>
                  <a:pt x="42339" y="5041"/>
                </a:cubicBezTo>
                <a:cubicBezTo>
                  <a:pt x="42449" y="4879"/>
                  <a:pt x="42479" y="4684"/>
                  <a:pt x="42504" y="4494"/>
                </a:cubicBezTo>
                <a:cubicBezTo>
                  <a:pt x="42543" y="4208"/>
                  <a:pt x="42577" y="3921"/>
                  <a:pt x="42605" y="3634"/>
                </a:cubicBezTo>
                <a:cubicBezTo>
                  <a:pt x="42612" y="3568"/>
                  <a:pt x="42618" y="3502"/>
                  <a:pt x="42624" y="3436"/>
                </a:cubicBezTo>
                <a:lnTo>
                  <a:pt x="42624" y="3436"/>
                </a:lnTo>
                <a:cubicBezTo>
                  <a:pt x="42698" y="4175"/>
                  <a:pt x="42799" y="4912"/>
                  <a:pt x="42927" y="5644"/>
                </a:cubicBezTo>
                <a:cubicBezTo>
                  <a:pt x="42938" y="5704"/>
                  <a:pt x="42987" y="5731"/>
                  <a:pt x="43038" y="5731"/>
                </a:cubicBezTo>
                <a:cubicBezTo>
                  <a:pt x="43091" y="5731"/>
                  <a:pt x="43147" y="5701"/>
                  <a:pt x="43161" y="5644"/>
                </a:cubicBezTo>
                <a:cubicBezTo>
                  <a:pt x="43381" y="4804"/>
                  <a:pt x="44645" y="5119"/>
                  <a:pt x="45251" y="4852"/>
                </a:cubicBezTo>
                <a:cubicBezTo>
                  <a:pt x="45816" y="4602"/>
                  <a:pt x="46074" y="4009"/>
                  <a:pt x="46390" y="3520"/>
                </a:cubicBezTo>
                <a:cubicBezTo>
                  <a:pt x="46497" y="3355"/>
                  <a:pt x="46788" y="2903"/>
                  <a:pt x="47041" y="2903"/>
                </a:cubicBezTo>
                <a:cubicBezTo>
                  <a:pt x="47066" y="2903"/>
                  <a:pt x="47091" y="2907"/>
                  <a:pt x="47116" y="2917"/>
                </a:cubicBezTo>
                <a:cubicBezTo>
                  <a:pt x="47407" y="3036"/>
                  <a:pt x="47468" y="3581"/>
                  <a:pt x="47557" y="3838"/>
                </a:cubicBezTo>
                <a:cubicBezTo>
                  <a:pt x="47783" y="4499"/>
                  <a:pt x="48335" y="4969"/>
                  <a:pt x="48973" y="5223"/>
                </a:cubicBezTo>
                <a:cubicBezTo>
                  <a:pt x="49426" y="5405"/>
                  <a:pt x="49902" y="5466"/>
                  <a:pt x="50383" y="5466"/>
                </a:cubicBezTo>
                <a:cubicBezTo>
                  <a:pt x="50912" y="5466"/>
                  <a:pt x="51447" y="5392"/>
                  <a:pt x="51964" y="5320"/>
                </a:cubicBezTo>
                <a:cubicBezTo>
                  <a:pt x="52111" y="5300"/>
                  <a:pt x="52058" y="5084"/>
                  <a:pt x="51918" y="5084"/>
                </a:cubicBezTo>
                <a:cubicBezTo>
                  <a:pt x="51912" y="5084"/>
                  <a:pt x="51906" y="5085"/>
                  <a:pt x="51899" y="5086"/>
                </a:cubicBezTo>
                <a:cubicBezTo>
                  <a:pt x="51409" y="5154"/>
                  <a:pt x="50894" y="5226"/>
                  <a:pt x="50386" y="5226"/>
                </a:cubicBezTo>
                <a:cubicBezTo>
                  <a:pt x="49883" y="5226"/>
                  <a:pt x="49386" y="5155"/>
                  <a:pt x="48925" y="4941"/>
                </a:cubicBezTo>
                <a:cubicBezTo>
                  <a:pt x="48534" y="4759"/>
                  <a:pt x="48175" y="4484"/>
                  <a:pt x="47949" y="4113"/>
                </a:cubicBezTo>
                <a:cubicBezTo>
                  <a:pt x="47761" y="3804"/>
                  <a:pt x="47718" y="3443"/>
                  <a:pt x="47571" y="3119"/>
                </a:cubicBezTo>
                <a:cubicBezTo>
                  <a:pt x="47485" y="2930"/>
                  <a:pt x="47289" y="2636"/>
                  <a:pt x="47047" y="2636"/>
                </a:cubicBezTo>
                <a:cubicBezTo>
                  <a:pt x="47034" y="2636"/>
                  <a:pt x="47020" y="2637"/>
                  <a:pt x="47006" y="2639"/>
                </a:cubicBezTo>
                <a:cubicBezTo>
                  <a:pt x="46751" y="2675"/>
                  <a:pt x="46495" y="2970"/>
                  <a:pt x="46349" y="3159"/>
                </a:cubicBezTo>
                <a:cubicBezTo>
                  <a:pt x="45947" y="3679"/>
                  <a:pt x="45719" y="4446"/>
                  <a:pt x="45040" y="4673"/>
                </a:cubicBezTo>
                <a:cubicBezTo>
                  <a:pt x="44452" y="4869"/>
                  <a:pt x="43522" y="4702"/>
                  <a:pt x="43101" y="5225"/>
                </a:cubicBezTo>
                <a:lnTo>
                  <a:pt x="43101" y="5225"/>
                </a:lnTo>
                <a:cubicBezTo>
                  <a:pt x="42895" y="3953"/>
                  <a:pt x="42772" y="2670"/>
                  <a:pt x="42733" y="1382"/>
                </a:cubicBezTo>
                <a:lnTo>
                  <a:pt x="42733" y="1382"/>
                </a:lnTo>
                <a:cubicBezTo>
                  <a:pt x="42739" y="973"/>
                  <a:pt x="42735" y="564"/>
                  <a:pt x="42721" y="155"/>
                </a:cubicBezTo>
                <a:lnTo>
                  <a:pt x="42721" y="155"/>
                </a:lnTo>
                <a:cubicBezTo>
                  <a:pt x="42721" y="146"/>
                  <a:pt x="42722" y="137"/>
                  <a:pt x="42722" y="128"/>
                </a:cubicBezTo>
                <a:lnTo>
                  <a:pt x="42720" y="128"/>
                </a:lnTo>
                <a:cubicBezTo>
                  <a:pt x="42720" y="127"/>
                  <a:pt x="42720" y="127"/>
                  <a:pt x="42720" y="127"/>
                </a:cubicBezTo>
                <a:cubicBezTo>
                  <a:pt x="42718" y="48"/>
                  <a:pt x="42658" y="9"/>
                  <a:pt x="42598" y="9"/>
                </a:cubicBezTo>
                <a:cubicBezTo>
                  <a:pt x="42538" y="9"/>
                  <a:pt x="42479" y="48"/>
                  <a:pt x="42479" y="127"/>
                </a:cubicBezTo>
                <a:cubicBezTo>
                  <a:pt x="42474" y="547"/>
                  <a:pt x="42478" y="968"/>
                  <a:pt x="42491" y="1388"/>
                </a:cubicBezTo>
                <a:lnTo>
                  <a:pt x="42491" y="1388"/>
                </a:lnTo>
                <a:cubicBezTo>
                  <a:pt x="42483" y="1969"/>
                  <a:pt x="42456" y="2550"/>
                  <a:pt x="42410" y="3129"/>
                </a:cubicBezTo>
                <a:cubicBezTo>
                  <a:pt x="42370" y="3623"/>
                  <a:pt x="42340" y="4134"/>
                  <a:pt x="42242" y="4620"/>
                </a:cubicBezTo>
                <a:cubicBezTo>
                  <a:pt x="42144" y="5115"/>
                  <a:pt x="41735" y="5153"/>
                  <a:pt x="41323" y="5153"/>
                </a:cubicBezTo>
                <a:cubicBezTo>
                  <a:pt x="41263" y="5153"/>
                  <a:pt x="41203" y="5152"/>
                  <a:pt x="41144" y="5152"/>
                </a:cubicBezTo>
                <a:lnTo>
                  <a:pt x="35073" y="5119"/>
                </a:lnTo>
                <a:cubicBezTo>
                  <a:pt x="34771" y="5118"/>
                  <a:pt x="34469" y="5117"/>
                  <a:pt x="34166" y="5117"/>
                </a:cubicBezTo>
                <a:cubicBezTo>
                  <a:pt x="33486" y="5117"/>
                  <a:pt x="32806" y="5120"/>
                  <a:pt x="32125" y="5120"/>
                </a:cubicBezTo>
                <a:cubicBezTo>
                  <a:pt x="31142" y="5120"/>
                  <a:pt x="30159" y="5114"/>
                  <a:pt x="29178" y="5086"/>
                </a:cubicBezTo>
                <a:cubicBezTo>
                  <a:pt x="28519" y="5065"/>
                  <a:pt x="27783" y="4994"/>
                  <a:pt x="27217" y="4622"/>
                </a:cubicBezTo>
                <a:cubicBezTo>
                  <a:pt x="26919" y="4426"/>
                  <a:pt x="26740" y="4160"/>
                  <a:pt x="26622" y="3828"/>
                </a:cubicBezTo>
                <a:cubicBezTo>
                  <a:pt x="26533" y="3574"/>
                  <a:pt x="26445" y="3278"/>
                  <a:pt x="26246" y="3087"/>
                </a:cubicBezTo>
                <a:cubicBezTo>
                  <a:pt x="26151" y="2995"/>
                  <a:pt x="26043" y="2953"/>
                  <a:pt x="25934" y="2953"/>
                </a:cubicBezTo>
                <a:cubicBezTo>
                  <a:pt x="25798" y="2953"/>
                  <a:pt x="25663" y="3017"/>
                  <a:pt x="25552" y="3125"/>
                </a:cubicBezTo>
                <a:cubicBezTo>
                  <a:pt x="25223" y="3451"/>
                  <a:pt x="24945" y="3797"/>
                  <a:pt x="24571" y="4078"/>
                </a:cubicBezTo>
                <a:cubicBezTo>
                  <a:pt x="23868" y="4607"/>
                  <a:pt x="23044" y="4950"/>
                  <a:pt x="22179" y="5091"/>
                </a:cubicBezTo>
                <a:lnTo>
                  <a:pt x="22179" y="5091"/>
                </a:lnTo>
                <a:lnTo>
                  <a:pt x="21497" y="127"/>
                </a:lnTo>
                <a:cubicBezTo>
                  <a:pt x="21488" y="65"/>
                  <a:pt x="21446" y="39"/>
                  <a:pt x="21399" y="39"/>
                </a:cubicBezTo>
                <a:cubicBezTo>
                  <a:pt x="21336" y="39"/>
                  <a:pt x="21265" y="87"/>
                  <a:pt x="21258" y="159"/>
                </a:cubicBezTo>
                <a:cubicBezTo>
                  <a:pt x="21127" y="1614"/>
                  <a:pt x="21026" y="3075"/>
                  <a:pt x="20866" y="4526"/>
                </a:cubicBezTo>
                <a:cubicBezTo>
                  <a:pt x="20849" y="4672"/>
                  <a:pt x="20838" y="4844"/>
                  <a:pt x="20746" y="4966"/>
                </a:cubicBezTo>
                <a:cubicBezTo>
                  <a:pt x="20643" y="5102"/>
                  <a:pt x="20478" y="5116"/>
                  <a:pt x="20315" y="5116"/>
                </a:cubicBezTo>
                <a:cubicBezTo>
                  <a:pt x="20271" y="5116"/>
                  <a:pt x="20228" y="5115"/>
                  <a:pt x="20185" y="5115"/>
                </a:cubicBezTo>
                <a:cubicBezTo>
                  <a:pt x="20173" y="5115"/>
                  <a:pt x="20161" y="5115"/>
                  <a:pt x="20150" y="5116"/>
                </a:cubicBezTo>
                <a:lnTo>
                  <a:pt x="19018" y="5136"/>
                </a:lnTo>
                <a:lnTo>
                  <a:pt x="16856" y="5176"/>
                </a:lnTo>
                <a:lnTo>
                  <a:pt x="12431" y="5259"/>
                </a:lnTo>
                <a:cubicBezTo>
                  <a:pt x="12062" y="5266"/>
                  <a:pt x="11674" y="5285"/>
                  <a:pt x="11285" y="5285"/>
                </a:cubicBezTo>
                <a:cubicBezTo>
                  <a:pt x="10553" y="5285"/>
                  <a:pt x="9814" y="5219"/>
                  <a:pt x="9173" y="4889"/>
                </a:cubicBezTo>
                <a:cubicBezTo>
                  <a:pt x="8635" y="4611"/>
                  <a:pt x="8395" y="4182"/>
                  <a:pt x="8178" y="3639"/>
                </a:cubicBezTo>
                <a:cubicBezTo>
                  <a:pt x="8011" y="3221"/>
                  <a:pt x="7804" y="2767"/>
                  <a:pt x="7300" y="2728"/>
                </a:cubicBezTo>
                <a:cubicBezTo>
                  <a:pt x="7297" y="2728"/>
                  <a:pt x="7294" y="2728"/>
                  <a:pt x="7291" y="2728"/>
                </a:cubicBezTo>
                <a:cubicBezTo>
                  <a:pt x="7240" y="2728"/>
                  <a:pt x="7200" y="2772"/>
                  <a:pt x="7183" y="2816"/>
                </a:cubicBezTo>
                <a:cubicBezTo>
                  <a:pt x="6850" y="3684"/>
                  <a:pt x="6109" y="4365"/>
                  <a:pt x="5212" y="4616"/>
                </a:cubicBezTo>
                <a:cubicBezTo>
                  <a:pt x="4778" y="4737"/>
                  <a:pt x="4185" y="4833"/>
                  <a:pt x="3880" y="5183"/>
                </a:cubicBezTo>
                <a:lnTo>
                  <a:pt x="3880" y="5183"/>
                </a:lnTo>
                <a:cubicBezTo>
                  <a:pt x="3695" y="3497"/>
                  <a:pt x="3535" y="1808"/>
                  <a:pt x="3398" y="117"/>
                </a:cubicBezTo>
                <a:cubicBezTo>
                  <a:pt x="3392" y="40"/>
                  <a:pt x="3329"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2300" y="445025"/>
            <a:ext cx="76794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500"/>
              <a:buFont typeface="Outfit ExtraBold"/>
              <a:buNone/>
              <a:defRPr sz="3500">
                <a:solidFill>
                  <a:schemeClr val="dk1"/>
                </a:solidFill>
                <a:latin typeface="Outfit ExtraBold"/>
                <a:ea typeface="Outfit ExtraBold"/>
                <a:cs typeface="Outfit ExtraBold"/>
                <a:sym typeface="Outfit ExtraBold"/>
              </a:defRPr>
            </a:lvl1pPr>
            <a:lvl2pPr lvl="1">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2pPr>
            <a:lvl3pPr lvl="2">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3pPr>
            <a:lvl4pPr lvl="3">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4pPr>
            <a:lvl5pPr lvl="4">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5pPr>
            <a:lvl6pPr lvl="5">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6pPr>
            <a:lvl7pPr lvl="6">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7pPr>
            <a:lvl8pPr lvl="7">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8pPr>
            <a:lvl9pPr lvl="8">
              <a:spcBef>
                <a:spcPts val="0"/>
              </a:spcBef>
              <a:spcAft>
                <a:spcPts val="0"/>
              </a:spcAft>
              <a:buClr>
                <a:schemeClr val="dk1"/>
              </a:buClr>
              <a:buSzPts val="3500"/>
              <a:buFont typeface="Outfit"/>
              <a:buNone/>
              <a:defRPr sz="3500">
                <a:solidFill>
                  <a:schemeClr val="dk1"/>
                </a:solidFill>
                <a:latin typeface="Outfit"/>
                <a:ea typeface="Outfit"/>
                <a:cs typeface="Outfit"/>
                <a:sym typeface="Outfit"/>
              </a:defRPr>
            </a:lvl9pPr>
          </a:lstStyle>
          <a:p>
            <a:endParaRPr/>
          </a:p>
        </p:txBody>
      </p:sp>
      <p:sp>
        <p:nvSpPr>
          <p:cNvPr id="7" name="Google Shape;7;p1"/>
          <p:cNvSpPr txBox="1">
            <a:spLocks noGrp="1"/>
          </p:cNvSpPr>
          <p:nvPr>
            <p:ph type="body" idx="1"/>
          </p:nvPr>
        </p:nvSpPr>
        <p:spPr>
          <a:xfrm>
            <a:off x="732300" y="1152475"/>
            <a:ext cx="7679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Karla"/>
              <a:buChar char="●"/>
              <a:defRPr sz="1800">
                <a:solidFill>
                  <a:schemeClr val="dk1"/>
                </a:solidFill>
                <a:latin typeface="Karla"/>
                <a:ea typeface="Karla"/>
                <a:cs typeface="Karla"/>
                <a:sym typeface="Karla"/>
              </a:defRPr>
            </a:lvl1pPr>
            <a:lvl2pPr marL="914400" lvl="1"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2pPr>
            <a:lvl3pPr marL="1371600" lvl="2"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3pPr>
            <a:lvl4pPr marL="1828800" lvl="3"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4pPr>
            <a:lvl5pPr marL="2286000" lvl="4"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5pPr>
            <a:lvl6pPr marL="2743200" lvl="5"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6pPr>
            <a:lvl7pPr marL="3200400" lvl="6"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7pPr>
            <a:lvl8pPr marL="3657600" lvl="7"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8pPr>
            <a:lvl9pPr marL="4114800" lvl="8" indent="-317500">
              <a:lnSpc>
                <a:spcPct val="100000"/>
              </a:lnSpc>
              <a:spcBef>
                <a:spcPts val="0"/>
              </a:spcBef>
              <a:spcAft>
                <a:spcPts val="0"/>
              </a:spcAft>
              <a:buClr>
                <a:schemeClr val="dk1"/>
              </a:buClr>
              <a:buSzPts val="1400"/>
              <a:buFont typeface="Karla"/>
              <a:buChar char="■"/>
              <a:defRPr>
                <a:solidFill>
                  <a:schemeClr val="dk1"/>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8" r:id="rId7"/>
    <p:sldLayoutId id="2147483659" r:id="rId8"/>
    <p:sldLayoutId id="2147483660" r:id="rId9"/>
    <p:sldLayoutId id="2147483662" r:id="rId10"/>
    <p:sldLayoutId id="2147483664" r:id="rId11"/>
    <p:sldLayoutId id="2147483669" r:id="rId12"/>
    <p:sldLayoutId id="2147483672" r:id="rId13"/>
    <p:sldLayoutId id="2147483674" r:id="rId14"/>
    <p:sldLayoutId id="2147483676" r:id="rId15"/>
    <p:sldLayoutId id="2147483677"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s://towardsdatascience.com/data-preprocessing-techniques-in-machine-learning-with-python-9f3c42e45231"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hyperlink" Target="https://www.youtube.com/watch?v=vmEHCJofslg" TargetMode="External"/><Relationship Id="rId4" Type="http://schemas.openxmlformats.org/officeDocument/2006/relationships/hyperlink" Target="https://www.geeksforgeeks.org/machine-learning-algorithm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3.xml"/><Relationship Id="rId5" Type="http://schemas.openxmlformats.org/officeDocument/2006/relationships/image" Target="../media/image30.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35"/>
          <p:cNvSpPr txBox="1">
            <a:spLocks noGrp="1"/>
          </p:cNvSpPr>
          <p:nvPr>
            <p:ph type="ctrTitle"/>
          </p:nvPr>
        </p:nvSpPr>
        <p:spPr>
          <a:xfrm>
            <a:off x="450750" y="1124775"/>
            <a:ext cx="8242500" cy="207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b="1" i="0" dirty="0">
                <a:solidFill>
                  <a:schemeClr val="tx1"/>
                </a:solidFill>
                <a:effectLst/>
                <a:latin typeface="Outfit ExtraBold" panose="020B0604020202020204" charset="0"/>
              </a:rPr>
              <a:t>Cardiovascular Diseases Risk Prediction</a:t>
            </a:r>
            <a:endParaRPr sz="4400" dirty="0"/>
          </a:p>
        </p:txBody>
      </p:sp>
      <p:sp>
        <p:nvSpPr>
          <p:cNvPr id="772" name="Google Shape;772;p35"/>
          <p:cNvSpPr txBox="1">
            <a:spLocks noGrp="1"/>
          </p:cNvSpPr>
          <p:nvPr>
            <p:ph type="subTitle" idx="1"/>
          </p:nvPr>
        </p:nvSpPr>
        <p:spPr>
          <a:xfrm>
            <a:off x="1771050" y="3519225"/>
            <a:ext cx="5601900" cy="499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                                                             By:  </a:t>
            </a:r>
          </a:p>
          <a:p>
            <a:pPr marL="0" lvl="0" indent="0" algn="r" rtl="0">
              <a:spcBef>
                <a:spcPts val="0"/>
              </a:spcBef>
              <a:spcAft>
                <a:spcPts val="0"/>
              </a:spcAft>
              <a:buNone/>
            </a:pPr>
            <a:r>
              <a:rPr lang="en" dirty="0"/>
              <a:t>Shreya M.S</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1000"/>
                                        <p:tgtEl>
                                          <p:spTgt spid="771"/>
                                        </p:tgtEl>
                                      </p:cBhvr>
                                    </p:animEffect>
                                    <p:anim calcmode="lin" valueType="num">
                                      <p:cBhvr>
                                        <p:cTn id="8" dur="1000" fill="hold"/>
                                        <p:tgtEl>
                                          <p:spTgt spid="771"/>
                                        </p:tgtEl>
                                        <p:attrNameLst>
                                          <p:attrName>ppt_x</p:attrName>
                                        </p:attrNameLst>
                                      </p:cBhvr>
                                      <p:tavLst>
                                        <p:tav tm="0">
                                          <p:val>
                                            <p:strVal val="#ppt_x"/>
                                          </p:val>
                                        </p:tav>
                                        <p:tav tm="100000">
                                          <p:val>
                                            <p:strVal val="#ppt_x"/>
                                          </p:val>
                                        </p:tav>
                                      </p:tavLst>
                                    </p:anim>
                                    <p:anim calcmode="lin" valueType="num">
                                      <p:cBhvr>
                                        <p:cTn id="9" dur="1000" fill="hold"/>
                                        <p:tgtEl>
                                          <p:spTgt spid="7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8" name="Google Shape;878;p42"/>
          <p:cNvSpPr txBox="1">
            <a:spLocks noGrp="1"/>
          </p:cNvSpPr>
          <p:nvPr>
            <p:ph type="title"/>
          </p:nvPr>
        </p:nvSpPr>
        <p:spPr>
          <a:xfrm>
            <a:off x="1780164" y="1756073"/>
            <a:ext cx="2336400" cy="527700"/>
          </a:xfrm>
          <a:prstGeom prst="rect">
            <a:avLst/>
          </a:prstGeom>
        </p:spPr>
        <p:txBody>
          <a:bodyPr spcFirstLastPara="1" wrap="square" lIns="91425" tIns="91425" rIns="91425" bIns="91425" anchor="t" anchorCtr="0">
            <a:noAutofit/>
          </a:bodyPr>
          <a:lstStyle/>
          <a:p>
            <a:r>
              <a:rPr lang="en-IN" dirty="0"/>
              <a:t>Data Types</a:t>
            </a:r>
            <a:br>
              <a:rPr lang="en-IN" dirty="0"/>
            </a:br>
            <a:endParaRPr dirty="0"/>
          </a:p>
        </p:txBody>
      </p:sp>
      <p:sp>
        <p:nvSpPr>
          <p:cNvPr id="879" name="Google Shape;879;p42"/>
          <p:cNvSpPr txBox="1">
            <a:spLocks noGrp="1"/>
          </p:cNvSpPr>
          <p:nvPr>
            <p:ph type="subTitle" idx="1"/>
          </p:nvPr>
        </p:nvSpPr>
        <p:spPr>
          <a:xfrm>
            <a:off x="860991" y="2283773"/>
            <a:ext cx="4470878" cy="1883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Catergorical:</a:t>
            </a:r>
            <a:r>
              <a:rPr lang="en" dirty="0"/>
              <a:t>General_Health,Checkup,Exercise,</a:t>
            </a:r>
          </a:p>
          <a:p>
            <a:pPr marL="0" lvl="0" indent="0" algn="l" rtl="0">
              <a:spcBef>
                <a:spcPts val="0"/>
              </a:spcBef>
              <a:spcAft>
                <a:spcPts val="0"/>
              </a:spcAft>
              <a:buNone/>
            </a:pPr>
            <a:r>
              <a:rPr lang="en" dirty="0"/>
              <a:t>Heart_Disease,Skin_cancer,</a:t>
            </a:r>
            <a:r>
              <a:rPr lang="en-IN" dirty="0"/>
              <a:t> </a:t>
            </a:r>
            <a:r>
              <a:rPr lang="en-IN" dirty="0" err="1"/>
              <a:t>Other_Cancer</a:t>
            </a:r>
            <a:r>
              <a:rPr lang="en" dirty="0"/>
              <a:t>,</a:t>
            </a:r>
            <a:r>
              <a:rPr lang="en-IN" dirty="0"/>
              <a:t> Depression</a:t>
            </a:r>
            <a:r>
              <a:rPr lang="en" dirty="0"/>
              <a:t>, </a:t>
            </a:r>
            <a:r>
              <a:rPr lang="en-IN" dirty="0"/>
              <a:t>Diabetes, Arthritis, Sex, </a:t>
            </a:r>
            <a:r>
              <a:rPr lang="en-IN" dirty="0" err="1"/>
              <a:t>Age_Category</a:t>
            </a:r>
            <a:r>
              <a:rPr lang="en-IN" dirty="0"/>
              <a:t>, </a:t>
            </a:r>
            <a:r>
              <a:rPr lang="en-IN" dirty="0" err="1"/>
              <a:t>Smoking_History</a:t>
            </a:r>
            <a:r>
              <a:rPr lang="en-IN" dirty="0"/>
              <a:t>. </a:t>
            </a:r>
          </a:p>
          <a:p>
            <a:pPr marL="0" lvl="0" indent="0" algn="l" rtl="0">
              <a:spcBef>
                <a:spcPts val="0"/>
              </a:spcBef>
              <a:spcAft>
                <a:spcPts val="0"/>
              </a:spcAft>
              <a:buNone/>
            </a:pPr>
            <a:r>
              <a:rPr lang="en-IN" b="1" dirty="0" err="1"/>
              <a:t>Numercial</a:t>
            </a:r>
            <a:r>
              <a:rPr lang="en-IN" b="1" dirty="0"/>
              <a:t>: </a:t>
            </a:r>
            <a:r>
              <a:rPr lang="en-IN" dirty="0"/>
              <a:t>Height_(cm),Weight_(kg),</a:t>
            </a:r>
            <a:r>
              <a:rPr lang="en-IN" dirty="0" err="1"/>
              <a:t>BMI,Alcohol</a:t>
            </a:r>
            <a:r>
              <a:rPr lang="en-IN" dirty="0"/>
              <a:t>_</a:t>
            </a:r>
          </a:p>
          <a:p>
            <a:pPr marL="0" lvl="0" indent="0" algn="l" rtl="0">
              <a:spcBef>
                <a:spcPts val="0"/>
              </a:spcBef>
              <a:spcAft>
                <a:spcPts val="0"/>
              </a:spcAft>
              <a:buNone/>
            </a:pPr>
            <a:r>
              <a:rPr lang="en-IN" dirty="0"/>
              <a:t>Consumption,Fruit_Consumption,Green_Vegetables_Consumption,FriedPotato_Consumption.</a:t>
            </a:r>
            <a:endParaRPr dirty="0"/>
          </a:p>
        </p:txBody>
      </p:sp>
      <p:sp>
        <p:nvSpPr>
          <p:cNvPr id="882" name="Google Shape;882;p42"/>
          <p:cNvSpPr txBox="1">
            <a:spLocks noGrp="1"/>
          </p:cNvSpPr>
          <p:nvPr>
            <p:ph type="title" idx="4"/>
          </p:nvPr>
        </p:nvSpPr>
        <p:spPr>
          <a:xfrm>
            <a:off x="6213467" y="1756073"/>
            <a:ext cx="2336400" cy="527700"/>
          </a:xfrm>
          <a:prstGeom prst="rect">
            <a:avLst/>
          </a:prstGeom>
        </p:spPr>
        <p:txBody>
          <a:bodyPr spcFirstLastPara="1" wrap="square" lIns="91425" tIns="91425" rIns="91425" bIns="91425" anchor="t" anchorCtr="0">
            <a:noAutofit/>
          </a:bodyPr>
          <a:lstStyle/>
          <a:p>
            <a:r>
              <a:rPr lang="en-IN" sz="2000" dirty="0"/>
              <a:t>Target Variable</a:t>
            </a:r>
            <a:br>
              <a:rPr lang="en-IN" sz="2000" dirty="0"/>
            </a:br>
            <a:endParaRPr dirty="0"/>
          </a:p>
        </p:txBody>
      </p:sp>
      <p:sp>
        <p:nvSpPr>
          <p:cNvPr id="883" name="Google Shape;883;p42"/>
          <p:cNvSpPr txBox="1">
            <a:spLocks noGrp="1"/>
          </p:cNvSpPr>
          <p:nvPr>
            <p:ph type="subTitle" idx="5"/>
          </p:nvPr>
        </p:nvSpPr>
        <p:spPr>
          <a:xfrm>
            <a:off x="6102073" y="2283773"/>
            <a:ext cx="2336400" cy="854400"/>
          </a:xfrm>
          <a:prstGeom prst="rect">
            <a:avLst/>
          </a:prstGeom>
        </p:spPr>
        <p:txBody>
          <a:bodyPr spcFirstLastPara="1" wrap="square" lIns="91425" tIns="91425" rIns="91425" bIns="91425" anchor="t" anchorCtr="0">
            <a:noAutofit/>
          </a:bodyPr>
          <a:lstStyle/>
          <a:p>
            <a:pPr marL="0" indent="0"/>
            <a:r>
              <a:rPr lang="en-US" sz="1400" dirty="0">
                <a:solidFill>
                  <a:srgbClr val="010335"/>
                </a:solidFill>
                <a:latin typeface="Karla" pitchFamily="2" charset="0"/>
              </a:rPr>
              <a:t>The primary target variable is </a:t>
            </a:r>
            <a:r>
              <a:rPr lang="en-US" b="1" dirty="0" err="1">
                <a:solidFill>
                  <a:srgbClr val="010335"/>
                </a:solidFill>
                <a:latin typeface="Karla" pitchFamily="2" charset="0"/>
              </a:rPr>
              <a:t>General_Health</a:t>
            </a:r>
            <a:r>
              <a:rPr lang="en-US" sz="1400" dirty="0">
                <a:solidFill>
                  <a:srgbClr val="010335"/>
                </a:solidFill>
                <a:latin typeface="Karla" pitchFamily="2" charset="0"/>
              </a:rPr>
              <a:t>.</a:t>
            </a:r>
            <a:endParaRPr lang="en-US" dirty="0">
              <a:solidFill>
                <a:srgbClr val="010335"/>
              </a:solidFill>
              <a:latin typeface="Karla" pitchFamily="2" charset="0"/>
            </a:endParaRPr>
          </a:p>
          <a:p>
            <a:pPr marL="0" lvl="0" indent="0" algn="ctr" rtl="0">
              <a:spcBef>
                <a:spcPts val="0"/>
              </a:spcBef>
              <a:spcAft>
                <a:spcPts val="0"/>
              </a:spcAft>
              <a:buNone/>
            </a:pPr>
            <a:endParaRPr dirty="0"/>
          </a:p>
        </p:txBody>
      </p:sp>
      <p:grpSp>
        <p:nvGrpSpPr>
          <p:cNvPr id="2" name="Google Shape;10780;p81">
            <a:extLst>
              <a:ext uri="{FF2B5EF4-FFF2-40B4-BE49-F238E27FC236}">
                <a16:creationId xmlns:a16="http://schemas.microsoft.com/office/drawing/2014/main" id="{8DB9DE5A-99B5-6EB4-2126-0A601227B4F1}"/>
              </a:ext>
            </a:extLst>
          </p:cNvPr>
          <p:cNvGrpSpPr/>
          <p:nvPr/>
        </p:nvGrpSpPr>
        <p:grpSpPr>
          <a:xfrm>
            <a:off x="2767862" y="1118435"/>
            <a:ext cx="361004" cy="358229"/>
            <a:chOff x="-48266125" y="1973375"/>
            <a:chExt cx="302450" cy="300125"/>
          </a:xfrm>
          <a:solidFill>
            <a:srgbClr val="A22933"/>
          </a:solidFill>
        </p:grpSpPr>
        <p:sp>
          <p:nvSpPr>
            <p:cNvPr id="3" name="Google Shape;10781;p81">
              <a:extLst>
                <a:ext uri="{FF2B5EF4-FFF2-40B4-BE49-F238E27FC236}">
                  <a16:creationId xmlns:a16="http://schemas.microsoft.com/office/drawing/2014/main" id="{A8945F10-B6CE-AF84-D325-B9B0B4DB40A4}"/>
                </a:ext>
              </a:extLst>
            </p:cNvPr>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0782;p81">
              <a:extLst>
                <a:ext uri="{FF2B5EF4-FFF2-40B4-BE49-F238E27FC236}">
                  <a16:creationId xmlns:a16="http://schemas.microsoft.com/office/drawing/2014/main" id="{DF3F7E96-03A3-6CB0-8C38-C56E307121B2}"/>
                </a:ext>
              </a:extLst>
            </p:cNvPr>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783;p81">
              <a:extLst>
                <a:ext uri="{FF2B5EF4-FFF2-40B4-BE49-F238E27FC236}">
                  <a16:creationId xmlns:a16="http://schemas.microsoft.com/office/drawing/2014/main" id="{22534584-624A-D367-C31A-B36B64266249}"/>
                </a:ext>
              </a:extLst>
            </p:cNvPr>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84;p81">
              <a:extLst>
                <a:ext uri="{FF2B5EF4-FFF2-40B4-BE49-F238E27FC236}">
                  <a16:creationId xmlns:a16="http://schemas.microsoft.com/office/drawing/2014/main" id="{AC4CFC87-26B2-DB98-6B95-AF42C1010D49}"/>
                </a:ext>
              </a:extLst>
            </p:cNvPr>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85;p81">
              <a:extLst>
                <a:ext uri="{FF2B5EF4-FFF2-40B4-BE49-F238E27FC236}">
                  <a16:creationId xmlns:a16="http://schemas.microsoft.com/office/drawing/2014/main" id="{D3BF041B-F9BD-7D65-7AB1-7454664E51E1}"/>
                </a:ext>
              </a:extLst>
            </p:cNvPr>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86;p81">
              <a:extLst>
                <a:ext uri="{FF2B5EF4-FFF2-40B4-BE49-F238E27FC236}">
                  <a16:creationId xmlns:a16="http://schemas.microsoft.com/office/drawing/2014/main" id="{0951F332-B3BC-DE5C-10BB-9FFB3B041115}"/>
                </a:ext>
              </a:extLst>
            </p:cNvPr>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10334;p80">
            <a:extLst>
              <a:ext uri="{FF2B5EF4-FFF2-40B4-BE49-F238E27FC236}">
                <a16:creationId xmlns:a16="http://schemas.microsoft.com/office/drawing/2014/main" id="{B2CFE85B-0D07-40B4-F817-C8DA1BE790ED}"/>
              </a:ext>
            </a:extLst>
          </p:cNvPr>
          <p:cNvSpPr/>
          <p:nvPr/>
        </p:nvSpPr>
        <p:spPr>
          <a:xfrm>
            <a:off x="7093009" y="1173324"/>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A22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9F2F1D1B-9002-AEBB-C2E8-0DD626ED7B02}"/>
              </a:ext>
            </a:extLst>
          </p:cNvPr>
          <p:cNvGraphicFramePr>
            <a:graphicFrameLocks noGrp="1"/>
          </p:cNvGraphicFramePr>
          <p:nvPr>
            <p:extLst>
              <p:ext uri="{D42A27DB-BD31-4B8C-83A1-F6EECF244321}">
                <p14:modId xmlns:p14="http://schemas.microsoft.com/office/powerpoint/2010/main" val="3463920089"/>
              </p:ext>
            </p:extLst>
          </p:nvPr>
        </p:nvGraphicFramePr>
        <p:xfrm>
          <a:off x="744467" y="671639"/>
          <a:ext cx="7938289" cy="4480560"/>
        </p:xfrm>
        <a:graphic>
          <a:graphicData uri="http://schemas.openxmlformats.org/drawingml/2006/table">
            <a:tbl>
              <a:tblPr firstRow="1" bandRow="1">
                <a:tableStyleId>{66E9475A-7F45-4A47-9415-889057678CD7}</a:tableStyleId>
              </a:tblPr>
              <a:tblGrid>
                <a:gridCol w="2120114">
                  <a:extLst>
                    <a:ext uri="{9D8B030D-6E8A-4147-A177-3AD203B41FA5}">
                      <a16:colId xmlns:a16="http://schemas.microsoft.com/office/drawing/2014/main" val="4224958781"/>
                    </a:ext>
                  </a:extLst>
                </a:gridCol>
                <a:gridCol w="1642683">
                  <a:extLst>
                    <a:ext uri="{9D8B030D-6E8A-4147-A177-3AD203B41FA5}">
                      <a16:colId xmlns:a16="http://schemas.microsoft.com/office/drawing/2014/main" val="1359323840"/>
                    </a:ext>
                  </a:extLst>
                </a:gridCol>
                <a:gridCol w="2079653">
                  <a:extLst>
                    <a:ext uri="{9D8B030D-6E8A-4147-A177-3AD203B41FA5}">
                      <a16:colId xmlns:a16="http://schemas.microsoft.com/office/drawing/2014/main" val="3623361845"/>
                    </a:ext>
                  </a:extLst>
                </a:gridCol>
                <a:gridCol w="2095839">
                  <a:extLst>
                    <a:ext uri="{9D8B030D-6E8A-4147-A177-3AD203B41FA5}">
                      <a16:colId xmlns:a16="http://schemas.microsoft.com/office/drawing/2014/main" val="3204096571"/>
                    </a:ext>
                  </a:extLst>
                </a:gridCol>
              </a:tblGrid>
              <a:tr h="805570">
                <a:tc>
                  <a:txBody>
                    <a:bodyPr/>
                    <a:lstStyle/>
                    <a:p>
                      <a:r>
                        <a:rPr lang="en-US" sz="1200" b="1" dirty="0" err="1">
                          <a:solidFill>
                            <a:srgbClr val="010335"/>
                          </a:solidFill>
                          <a:latin typeface="Karla" pitchFamily="2" charset="0"/>
                        </a:rPr>
                        <a:t>General_Health</a:t>
                      </a:r>
                      <a:r>
                        <a:rPr lang="en-US" sz="1200" dirty="0">
                          <a:solidFill>
                            <a:srgbClr val="010335"/>
                          </a:solidFill>
                          <a:latin typeface="Karla" pitchFamily="2" charset="0"/>
                        </a:rPr>
                        <a:t> – General health status (e.g., Poor, Very Good, Good).</a:t>
                      </a:r>
                      <a:endParaRPr lang="en-IN" sz="1200" dirty="0">
                        <a:solidFill>
                          <a:srgbClr val="010335"/>
                        </a:solidFill>
                        <a:latin typeface="Karla" pitchFamily="2" charset="0"/>
                      </a:endParaRPr>
                    </a:p>
                  </a:txBody>
                  <a:tcPr/>
                </a:tc>
                <a:tc>
                  <a:txBody>
                    <a:bodyPr/>
                    <a:lstStyle/>
                    <a:p>
                      <a:r>
                        <a:rPr lang="en-US" sz="1200" b="1" dirty="0" err="1">
                          <a:solidFill>
                            <a:srgbClr val="010335"/>
                          </a:solidFill>
                          <a:latin typeface="Karla" pitchFamily="2" charset="0"/>
                        </a:rPr>
                        <a:t>Other_Cancer</a:t>
                      </a:r>
                      <a:r>
                        <a:rPr lang="en-US" sz="1200" dirty="0">
                          <a:solidFill>
                            <a:srgbClr val="010335"/>
                          </a:solidFill>
                          <a:latin typeface="Karla" pitchFamily="2" charset="0"/>
                        </a:rPr>
                        <a:t> – History of other cancers (Yes/No).</a:t>
                      </a:r>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Age_Category</a:t>
                      </a:r>
                      <a:r>
                        <a:rPr lang="en-US" sz="1200" dirty="0">
                          <a:solidFill>
                            <a:srgbClr val="010335"/>
                          </a:solidFill>
                          <a:latin typeface="Karla" pitchFamily="2" charset="0"/>
                        </a:rPr>
                        <a:t> – Age group of the individual (e.g., 60-64, 70-74).</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Alcohol_Consumption</a:t>
                      </a:r>
                      <a:r>
                        <a:rPr lang="en-US" sz="1200" dirty="0">
                          <a:solidFill>
                            <a:srgbClr val="010335"/>
                          </a:solidFill>
                          <a:latin typeface="Karla" pitchFamily="2" charset="0"/>
                        </a:rPr>
                        <a:t> – Alcohol consumption rate (measured in units).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extLst>
                  <a:ext uri="{0D108BD9-81ED-4DB2-BD59-A6C34878D82A}">
                    <a16:rowId xmlns:a16="http://schemas.microsoft.com/office/drawing/2014/main" val="1749557044"/>
                  </a:ext>
                </a:extLst>
              </a:tr>
              <a:tr h="805570">
                <a:tc>
                  <a:txBody>
                    <a:bodyPr/>
                    <a:lstStyle/>
                    <a:p>
                      <a:r>
                        <a:rPr lang="en-US" sz="1200" b="1" dirty="0">
                          <a:solidFill>
                            <a:srgbClr val="010335"/>
                          </a:solidFill>
                          <a:latin typeface="Karla" pitchFamily="2" charset="0"/>
                        </a:rPr>
                        <a:t>Checkup</a:t>
                      </a:r>
                      <a:r>
                        <a:rPr lang="en-US" sz="1200" dirty="0">
                          <a:solidFill>
                            <a:srgbClr val="010335"/>
                          </a:solidFill>
                          <a:latin typeface="Karla" pitchFamily="2" charset="0"/>
                        </a:rPr>
                        <a:t> – Time since the last medical checkup (e.g., Within the past year, Within the past 2 years).</a:t>
                      </a:r>
                      <a:endParaRPr lang="en-IN" sz="1200" dirty="0">
                        <a:solidFill>
                          <a:srgbClr val="010335"/>
                        </a:solidFill>
                        <a:latin typeface="Karla" pitchFamily="2" charset="0"/>
                      </a:endParaRPr>
                    </a:p>
                  </a:txBody>
                  <a:tcPr/>
                </a:tc>
                <a:tc>
                  <a:txBody>
                    <a:bodyPr/>
                    <a:lstStyle/>
                    <a:p>
                      <a:r>
                        <a:rPr lang="en-IN" sz="1200" b="1" dirty="0">
                          <a:solidFill>
                            <a:srgbClr val="010335"/>
                          </a:solidFill>
                          <a:latin typeface="Karla" pitchFamily="2" charset="0"/>
                        </a:rPr>
                        <a:t>Depression</a:t>
                      </a:r>
                      <a:r>
                        <a:rPr lang="en-IN" sz="1200" dirty="0">
                          <a:solidFill>
                            <a:srgbClr val="010335"/>
                          </a:solidFill>
                          <a:latin typeface="Karla" pitchFamily="2" charset="0"/>
                        </a:rPr>
                        <a:t> – Depression status (Yes/No).</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10335"/>
                          </a:solidFill>
                          <a:latin typeface="Karla" pitchFamily="2" charset="0"/>
                        </a:rPr>
                        <a:t>Height_(cm)</a:t>
                      </a:r>
                      <a:r>
                        <a:rPr lang="en-US" sz="1200" dirty="0">
                          <a:solidFill>
                            <a:srgbClr val="010335"/>
                          </a:solidFill>
                          <a:latin typeface="Karla" pitchFamily="2" charset="0"/>
                        </a:rPr>
                        <a:t> – Height of the individual in centimeters.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Fruit_Consumption</a:t>
                      </a:r>
                      <a:r>
                        <a:rPr lang="en-US" sz="1200" dirty="0">
                          <a:solidFill>
                            <a:srgbClr val="010335"/>
                          </a:solidFill>
                          <a:latin typeface="Karla" pitchFamily="2" charset="0"/>
                        </a:rPr>
                        <a:t> – Rate of fruit consumption (measured in units).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extLst>
                  <a:ext uri="{0D108BD9-81ED-4DB2-BD59-A6C34878D82A}">
                    <a16:rowId xmlns:a16="http://schemas.microsoft.com/office/drawing/2014/main" val="1234498041"/>
                  </a:ext>
                </a:extLst>
              </a:tr>
              <a:tr h="617208">
                <a:tc>
                  <a:txBody>
                    <a:bodyPr/>
                    <a:lstStyle/>
                    <a:p>
                      <a:r>
                        <a:rPr lang="en-US" sz="1200" b="1" dirty="0">
                          <a:solidFill>
                            <a:srgbClr val="010335"/>
                          </a:solidFill>
                          <a:latin typeface="Karla" pitchFamily="2" charset="0"/>
                        </a:rPr>
                        <a:t>Exercise</a:t>
                      </a:r>
                      <a:r>
                        <a:rPr lang="en-US" sz="1200" dirty="0">
                          <a:solidFill>
                            <a:srgbClr val="010335"/>
                          </a:solidFill>
                          <a:latin typeface="Karla" pitchFamily="2" charset="0"/>
                        </a:rPr>
                        <a:t> – Whether the individual exercises (Yes/No).</a:t>
                      </a:r>
                      <a:endParaRPr lang="en-IN" sz="1200" dirty="0">
                        <a:solidFill>
                          <a:srgbClr val="010335"/>
                        </a:solidFill>
                        <a:latin typeface="Karla" pitchFamily="2" charset="0"/>
                      </a:endParaRPr>
                    </a:p>
                  </a:txBody>
                  <a:tcPr/>
                </a:tc>
                <a:tc>
                  <a:txBody>
                    <a:bodyPr/>
                    <a:lstStyle/>
                    <a:p>
                      <a:r>
                        <a:rPr lang="pt-BR" sz="1200" b="1" dirty="0">
                          <a:solidFill>
                            <a:srgbClr val="010335"/>
                          </a:solidFill>
                          <a:latin typeface="Karla" pitchFamily="2" charset="0"/>
                        </a:rPr>
                        <a:t>Diabetes</a:t>
                      </a:r>
                      <a:r>
                        <a:rPr lang="pt-BR" sz="1200" dirty="0">
                          <a:solidFill>
                            <a:srgbClr val="010335"/>
                          </a:solidFill>
                          <a:latin typeface="Karla" pitchFamily="2" charset="0"/>
                        </a:rPr>
                        <a:t> – Diabetes status (Yes/No).</a:t>
                      </a:r>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10335"/>
                          </a:solidFill>
                          <a:latin typeface="Karla" pitchFamily="2" charset="0"/>
                        </a:rPr>
                        <a:t>Weight_(kg)</a:t>
                      </a:r>
                      <a:r>
                        <a:rPr lang="en-US" sz="1200" dirty="0">
                          <a:solidFill>
                            <a:srgbClr val="010335"/>
                          </a:solidFill>
                          <a:latin typeface="Karla" pitchFamily="2" charset="0"/>
                        </a:rPr>
                        <a:t> – Weight of the individual in kilograms.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Green_Vegetables_Consumption</a:t>
                      </a:r>
                      <a:r>
                        <a:rPr lang="en-US" sz="1200" dirty="0">
                          <a:solidFill>
                            <a:srgbClr val="010335"/>
                          </a:solidFill>
                          <a:latin typeface="Karla" pitchFamily="2" charset="0"/>
                        </a:rPr>
                        <a:t> – Rate of green vegetable consumption (measured in units).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extLst>
                  <a:ext uri="{0D108BD9-81ED-4DB2-BD59-A6C34878D82A}">
                    <a16:rowId xmlns:a16="http://schemas.microsoft.com/office/drawing/2014/main" val="2341235363"/>
                  </a:ext>
                </a:extLst>
              </a:tr>
              <a:tr h="984586">
                <a:tc>
                  <a:txBody>
                    <a:bodyPr/>
                    <a:lstStyle/>
                    <a:p>
                      <a:r>
                        <a:rPr lang="en-US" sz="1200" b="1" dirty="0" err="1">
                          <a:solidFill>
                            <a:srgbClr val="010335"/>
                          </a:solidFill>
                          <a:latin typeface="Karla" pitchFamily="2" charset="0"/>
                        </a:rPr>
                        <a:t>Heart_Disease</a:t>
                      </a:r>
                      <a:r>
                        <a:rPr lang="en-US" sz="1200" dirty="0">
                          <a:solidFill>
                            <a:srgbClr val="010335"/>
                          </a:solidFill>
                          <a:latin typeface="Karla" pitchFamily="2" charset="0"/>
                        </a:rPr>
                        <a:t> – Whether the individual has heart disease (Yes/No).</a:t>
                      </a:r>
                      <a:endParaRPr lang="en-IN" sz="1200" dirty="0">
                        <a:solidFill>
                          <a:srgbClr val="010335"/>
                        </a:solidFill>
                        <a:latin typeface="Karla" pitchFamily="2" charset="0"/>
                      </a:endParaRPr>
                    </a:p>
                  </a:txBody>
                  <a:tcPr/>
                </a:tc>
                <a:tc>
                  <a:txBody>
                    <a:bodyPr/>
                    <a:lstStyle/>
                    <a:p>
                      <a:r>
                        <a:rPr lang="en-US" sz="1200" b="1" dirty="0">
                          <a:solidFill>
                            <a:srgbClr val="010335"/>
                          </a:solidFill>
                          <a:latin typeface="Karla" pitchFamily="2" charset="0"/>
                        </a:rPr>
                        <a:t>Arthritis</a:t>
                      </a:r>
                      <a:r>
                        <a:rPr lang="en-US" sz="1200" dirty="0">
                          <a:solidFill>
                            <a:srgbClr val="010335"/>
                          </a:solidFill>
                          <a:latin typeface="Karla" pitchFamily="2" charset="0"/>
                        </a:rPr>
                        <a:t> – Arthritis status (Yes/No).</a:t>
                      </a:r>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10335"/>
                          </a:solidFill>
                          <a:latin typeface="Karla" pitchFamily="2" charset="0"/>
                        </a:rPr>
                        <a:t>BMI</a:t>
                      </a:r>
                      <a:r>
                        <a:rPr lang="en-US" sz="1200" dirty="0">
                          <a:solidFill>
                            <a:srgbClr val="010335"/>
                          </a:solidFill>
                          <a:latin typeface="Karla" pitchFamily="2" charset="0"/>
                        </a:rPr>
                        <a:t> – Body Mass Index, calculated based on height and weight.</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FriedPotato_Consumption</a:t>
                      </a:r>
                      <a:r>
                        <a:rPr lang="en-US" sz="1200" dirty="0">
                          <a:solidFill>
                            <a:srgbClr val="010335"/>
                          </a:solidFill>
                          <a:latin typeface="Karla" pitchFamily="2" charset="0"/>
                        </a:rPr>
                        <a:t> – Rate of fried potato consumption (measured in units).</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extLst>
                  <a:ext uri="{0D108BD9-81ED-4DB2-BD59-A6C34878D82A}">
                    <a16:rowId xmlns:a16="http://schemas.microsoft.com/office/drawing/2014/main" val="1450550327"/>
                  </a:ext>
                </a:extLst>
              </a:tr>
              <a:tr h="805570">
                <a:tc>
                  <a:txBody>
                    <a:bodyPr/>
                    <a:lstStyle/>
                    <a:p>
                      <a:r>
                        <a:rPr lang="en-US" sz="1200" b="1" dirty="0" err="1">
                          <a:solidFill>
                            <a:srgbClr val="010335"/>
                          </a:solidFill>
                          <a:latin typeface="Karla" pitchFamily="2" charset="0"/>
                        </a:rPr>
                        <a:t>Skin_Cancer</a:t>
                      </a:r>
                      <a:r>
                        <a:rPr lang="en-US" sz="1200" dirty="0">
                          <a:solidFill>
                            <a:srgbClr val="010335"/>
                          </a:solidFill>
                          <a:latin typeface="Karla" pitchFamily="2" charset="0"/>
                        </a:rPr>
                        <a:t> – History of skin cancer (Yes/No).</a:t>
                      </a:r>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a:solidFill>
                            <a:srgbClr val="010335"/>
                          </a:solidFill>
                          <a:latin typeface="Karla" pitchFamily="2" charset="0"/>
                        </a:rPr>
                        <a:t>Sex</a:t>
                      </a:r>
                      <a:r>
                        <a:rPr lang="en-US" sz="1200" dirty="0">
                          <a:solidFill>
                            <a:srgbClr val="010335"/>
                          </a:solidFill>
                          <a:latin typeface="Karla" pitchFamily="2" charset="0"/>
                        </a:rPr>
                        <a:t> – Gender of the individual (Male/Female).</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b="1" dirty="0" err="1">
                          <a:solidFill>
                            <a:srgbClr val="010335"/>
                          </a:solidFill>
                          <a:latin typeface="Karla" pitchFamily="2" charset="0"/>
                        </a:rPr>
                        <a:t>Smoking_History</a:t>
                      </a:r>
                      <a:r>
                        <a:rPr lang="en-US" sz="1200" dirty="0">
                          <a:solidFill>
                            <a:srgbClr val="010335"/>
                          </a:solidFill>
                          <a:latin typeface="Karla" pitchFamily="2" charset="0"/>
                        </a:rPr>
                        <a:t> – Smoking history (Yes/No).</a:t>
                      </a:r>
                      <a:endParaRPr lang="en-IN" sz="1200" dirty="0">
                        <a:solidFill>
                          <a:srgbClr val="010335"/>
                        </a:solidFill>
                        <a:latin typeface="Karla" pitchFamily="2" charset="0"/>
                      </a:endParaRPr>
                    </a:p>
                    <a:p>
                      <a:endParaRPr lang="en-IN" sz="1200" dirty="0">
                        <a:solidFill>
                          <a:srgbClr val="010335"/>
                        </a:solidFill>
                        <a:latin typeface="Karla" pitchFamily="2" charset="0"/>
                      </a:endParaRPr>
                    </a:p>
                  </a:txBody>
                  <a:tcPr/>
                </a:tc>
                <a:tc>
                  <a:txBody>
                    <a:bodyPr/>
                    <a:lstStyle/>
                    <a:p>
                      <a:endParaRPr lang="en-IN" sz="1200" dirty="0">
                        <a:solidFill>
                          <a:srgbClr val="010335"/>
                        </a:solidFill>
                        <a:latin typeface="Karla" pitchFamily="2" charset="0"/>
                      </a:endParaRPr>
                    </a:p>
                  </a:txBody>
                  <a:tcPr/>
                </a:tc>
                <a:extLst>
                  <a:ext uri="{0D108BD9-81ED-4DB2-BD59-A6C34878D82A}">
                    <a16:rowId xmlns:a16="http://schemas.microsoft.com/office/drawing/2014/main" val="2656307632"/>
                  </a:ext>
                </a:extLst>
              </a:tr>
            </a:tbl>
          </a:graphicData>
        </a:graphic>
      </p:graphicFrame>
      <p:sp>
        <p:nvSpPr>
          <p:cNvPr id="7" name="TextBox 6">
            <a:extLst>
              <a:ext uri="{FF2B5EF4-FFF2-40B4-BE49-F238E27FC236}">
                <a16:creationId xmlns:a16="http://schemas.microsoft.com/office/drawing/2014/main" id="{08FC8BD8-ADD4-F266-CDF6-9AF8064D5CDC}"/>
              </a:ext>
            </a:extLst>
          </p:cNvPr>
          <p:cNvSpPr txBox="1"/>
          <p:nvPr/>
        </p:nvSpPr>
        <p:spPr>
          <a:xfrm>
            <a:off x="1286632" y="217877"/>
            <a:ext cx="4199767" cy="369332"/>
          </a:xfrm>
          <a:prstGeom prst="rect">
            <a:avLst/>
          </a:prstGeom>
          <a:noFill/>
        </p:spPr>
        <p:txBody>
          <a:bodyPr wrap="square" rtlCol="0">
            <a:spAutoFit/>
          </a:bodyPr>
          <a:lstStyle/>
          <a:p>
            <a:r>
              <a:rPr lang="en-IN" sz="1800" b="1" dirty="0">
                <a:solidFill>
                  <a:srgbClr val="010335"/>
                </a:solidFill>
                <a:latin typeface="Karla" pitchFamily="2" charset="0"/>
              </a:rPr>
              <a:t>Key values(Columns):</a:t>
            </a:r>
          </a:p>
        </p:txBody>
      </p:sp>
    </p:spTree>
    <p:extLst>
      <p:ext uri="{BB962C8B-B14F-4D97-AF65-F5344CB8AC3E}">
        <p14:creationId xmlns:p14="http://schemas.microsoft.com/office/powerpoint/2010/main" val="1993367916"/>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9"/>
          <p:cNvSpPr txBox="1">
            <a:spLocks noGrp="1"/>
          </p:cNvSpPr>
          <p:nvPr>
            <p:ph type="title"/>
          </p:nvPr>
        </p:nvSpPr>
        <p:spPr>
          <a:xfrm>
            <a:off x="1024174" y="2379937"/>
            <a:ext cx="6307210" cy="1002533"/>
          </a:xfrm>
          <a:prstGeom prst="rect">
            <a:avLst/>
          </a:prstGeom>
        </p:spPr>
        <p:txBody>
          <a:bodyPr spcFirstLastPara="1" wrap="square" lIns="91425" tIns="91425" rIns="91425" bIns="91425" anchor="t" anchorCtr="0">
            <a:noAutofit/>
          </a:bodyPr>
          <a:lstStyle/>
          <a:p>
            <a:r>
              <a:rPr lang="en-IN" sz="4800" dirty="0"/>
              <a:t>Data Preprocessing</a:t>
            </a:r>
            <a:br>
              <a:rPr lang="en-IN" sz="2800" dirty="0"/>
            </a:br>
            <a:endParaRPr sz="4800" dirty="0"/>
          </a:p>
        </p:txBody>
      </p:sp>
      <p:sp>
        <p:nvSpPr>
          <p:cNvPr id="816" name="Google Shape;816;p39"/>
          <p:cNvSpPr txBox="1">
            <a:spLocks noGrp="1"/>
          </p:cNvSpPr>
          <p:nvPr>
            <p:ph type="title" idx="2"/>
          </p:nvPr>
        </p:nvSpPr>
        <p:spPr>
          <a:xfrm>
            <a:off x="1024175" y="1473944"/>
            <a:ext cx="1275300" cy="9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04</a:t>
            </a:r>
            <a:endParaRPr dirty="0"/>
          </a:p>
        </p:txBody>
      </p:sp>
    </p:spTree>
    <p:extLst>
      <p:ext uri="{BB962C8B-B14F-4D97-AF65-F5344CB8AC3E}">
        <p14:creationId xmlns:p14="http://schemas.microsoft.com/office/powerpoint/2010/main" val="4040406187"/>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6" name="Google Shape;1755;p66">
            <a:extLst>
              <a:ext uri="{FF2B5EF4-FFF2-40B4-BE49-F238E27FC236}">
                <a16:creationId xmlns:a16="http://schemas.microsoft.com/office/drawing/2014/main" id="{78EE8ED8-C2AD-B610-67BE-EFD304634C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Outfit" panose="020B0604020202020204" charset="0"/>
              </a:rPr>
              <a:t>Data Preprocessing Steps</a:t>
            </a:r>
            <a:endParaRPr b="1" dirty="0">
              <a:latin typeface="Outfit" panose="020B0604020202020204" charset="0"/>
            </a:endParaRPr>
          </a:p>
        </p:txBody>
      </p:sp>
      <p:sp>
        <p:nvSpPr>
          <p:cNvPr id="7" name="Google Shape;1756;p66">
            <a:extLst>
              <a:ext uri="{FF2B5EF4-FFF2-40B4-BE49-F238E27FC236}">
                <a16:creationId xmlns:a16="http://schemas.microsoft.com/office/drawing/2014/main" id="{BA10853F-29E1-2A6B-43AD-F014A0399154}"/>
              </a:ext>
            </a:extLst>
          </p:cNvPr>
          <p:cNvSpPr txBox="1">
            <a:spLocks/>
          </p:cNvSpPr>
          <p:nvPr/>
        </p:nvSpPr>
        <p:spPr>
          <a:xfrm>
            <a:off x="3582868" y="2048600"/>
            <a:ext cx="1978200" cy="665400"/>
          </a:xfrm>
          <a:prstGeom prst="rect">
            <a:avLst/>
          </a:prstGeom>
          <a:no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600" dirty="0">
                <a:latin typeface="Karla" pitchFamily="2" charset="0"/>
              </a:rPr>
              <a:t>Data</a:t>
            </a:r>
          </a:p>
          <a:p>
            <a:pPr marL="0" indent="0" algn="ctr">
              <a:buFont typeface="Karla"/>
              <a:buNone/>
            </a:pPr>
            <a:r>
              <a:rPr lang="en-US" sz="1600" dirty="0">
                <a:latin typeface="Karla" pitchFamily="2" charset="0"/>
              </a:rPr>
              <a:t>Exploration</a:t>
            </a:r>
          </a:p>
        </p:txBody>
      </p:sp>
      <p:sp>
        <p:nvSpPr>
          <p:cNvPr id="8" name="Google Shape;1757;p66">
            <a:extLst>
              <a:ext uri="{FF2B5EF4-FFF2-40B4-BE49-F238E27FC236}">
                <a16:creationId xmlns:a16="http://schemas.microsoft.com/office/drawing/2014/main" id="{914B4A65-5F91-82BF-0FC2-764B656C4A25}"/>
              </a:ext>
            </a:extLst>
          </p:cNvPr>
          <p:cNvSpPr txBox="1">
            <a:spLocks/>
          </p:cNvSpPr>
          <p:nvPr/>
        </p:nvSpPr>
        <p:spPr>
          <a:xfrm>
            <a:off x="2593800" y="1052900"/>
            <a:ext cx="3894000" cy="797100"/>
          </a:xfrm>
          <a:prstGeom prst="rect">
            <a:avLst/>
          </a:prstGeom>
          <a:solidFill>
            <a:srgbClr val="010335"/>
          </a:solid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900" b="1" dirty="0">
                <a:solidFill>
                  <a:schemeClr val="bg1"/>
                </a:solidFill>
                <a:latin typeface="Karla" pitchFamily="2" charset="0"/>
                <a:ea typeface="Azeret Mono"/>
                <a:cs typeface="Azeret Mono"/>
                <a:sym typeface="Azeret Mono"/>
              </a:rPr>
              <a:t>Load The </a:t>
            </a:r>
          </a:p>
          <a:p>
            <a:pPr marL="0" indent="0" algn="ctr">
              <a:buFont typeface="Karla"/>
              <a:buNone/>
            </a:pPr>
            <a:r>
              <a:rPr lang="en-US" sz="1900" b="1" dirty="0">
                <a:solidFill>
                  <a:schemeClr val="bg1"/>
                </a:solidFill>
                <a:latin typeface="Karla" pitchFamily="2" charset="0"/>
                <a:ea typeface="Azeret Mono"/>
                <a:cs typeface="Azeret Mono"/>
                <a:sym typeface="Azeret Mono"/>
              </a:rPr>
              <a:t>Dataset</a:t>
            </a:r>
          </a:p>
        </p:txBody>
      </p:sp>
      <p:cxnSp>
        <p:nvCxnSpPr>
          <p:cNvPr id="9" name="Google Shape;1759;p66">
            <a:extLst>
              <a:ext uri="{FF2B5EF4-FFF2-40B4-BE49-F238E27FC236}">
                <a16:creationId xmlns:a16="http://schemas.microsoft.com/office/drawing/2014/main" id="{C72375CC-8EF8-CDCD-C7F1-7404A7DB8BE0}"/>
              </a:ext>
            </a:extLst>
          </p:cNvPr>
          <p:cNvCxnSpPr>
            <a:cxnSpLocks/>
            <a:stCxn id="8" idx="2"/>
            <a:endCxn id="7" idx="0"/>
          </p:cNvCxnSpPr>
          <p:nvPr/>
        </p:nvCxnSpPr>
        <p:spPr>
          <a:xfrm rot="16200000" flipH="1">
            <a:off x="4457084" y="1933716"/>
            <a:ext cx="198600" cy="31168"/>
          </a:xfrm>
          <a:prstGeom prst="bentConnector3">
            <a:avLst>
              <a:gd name="adj1" fmla="val -7043"/>
            </a:avLst>
          </a:prstGeom>
          <a:noFill/>
          <a:ln w="19050" cap="flat" cmpd="sng">
            <a:solidFill>
              <a:schemeClr val="lt2"/>
            </a:solidFill>
            <a:prstDash val="solid"/>
            <a:round/>
            <a:headEnd type="none" w="med" len="med"/>
            <a:tailEnd type="none" w="med" len="med"/>
          </a:ln>
        </p:spPr>
      </p:cxnSp>
      <p:sp>
        <p:nvSpPr>
          <p:cNvPr id="10" name="Google Shape;1760;p66">
            <a:extLst>
              <a:ext uri="{FF2B5EF4-FFF2-40B4-BE49-F238E27FC236}">
                <a16:creationId xmlns:a16="http://schemas.microsoft.com/office/drawing/2014/main" id="{0D527BE4-B10B-D338-D561-5B759C80859C}"/>
              </a:ext>
            </a:extLst>
          </p:cNvPr>
          <p:cNvSpPr txBox="1">
            <a:spLocks/>
          </p:cNvSpPr>
          <p:nvPr/>
        </p:nvSpPr>
        <p:spPr>
          <a:xfrm>
            <a:off x="6290017" y="2547024"/>
            <a:ext cx="1978200" cy="1163825"/>
          </a:xfrm>
          <a:prstGeom prst="rect">
            <a:avLst/>
          </a:prstGeom>
          <a:no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600" dirty="0">
                <a:latin typeface="Karla" pitchFamily="2" charset="0"/>
              </a:rPr>
              <a:t>Removing Duplicates/</a:t>
            </a:r>
          </a:p>
          <a:p>
            <a:pPr marL="0" indent="0" algn="ctr">
              <a:buFont typeface="Karla"/>
              <a:buNone/>
            </a:pPr>
            <a:r>
              <a:rPr lang="en-US" sz="1600" dirty="0">
                <a:latin typeface="Karla" pitchFamily="2" charset="0"/>
              </a:rPr>
              <a:t>Handling Outliers</a:t>
            </a:r>
          </a:p>
        </p:txBody>
      </p:sp>
      <p:sp>
        <p:nvSpPr>
          <p:cNvPr id="11" name="Google Shape;1761;p66">
            <a:extLst>
              <a:ext uri="{FF2B5EF4-FFF2-40B4-BE49-F238E27FC236}">
                <a16:creationId xmlns:a16="http://schemas.microsoft.com/office/drawing/2014/main" id="{87351522-DB70-82F9-4218-7B3485727C68}"/>
              </a:ext>
            </a:extLst>
          </p:cNvPr>
          <p:cNvSpPr txBox="1">
            <a:spLocks/>
          </p:cNvSpPr>
          <p:nvPr/>
        </p:nvSpPr>
        <p:spPr>
          <a:xfrm>
            <a:off x="6290017" y="3909450"/>
            <a:ext cx="1978200" cy="665400"/>
          </a:xfrm>
          <a:prstGeom prst="rect">
            <a:avLst/>
          </a:prstGeom>
          <a:no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600" dirty="0">
                <a:latin typeface="Karla" pitchFamily="2" charset="0"/>
              </a:rPr>
              <a:t>Handling missing </a:t>
            </a:r>
          </a:p>
          <a:p>
            <a:pPr marL="0" indent="0" algn="ctr">
              <a:buFont typeface="Karla"/>
              <a:buNone/>
            </a:pPr>
            <a:r>
              <a:rPr lang="en-US" sz="1600" dirty="0">
                <a:latin typeface="Karla" pitchFamily="2" charset="0"/>
              </a:rPr>
              <a:t>Values</a:t>
            </a:r>
          </a:p>
        </p:txBody>
      </p:sp>
      <p:sp>
        <p:nvSpPr>
          <p:cNvPr id="12" name="Google Shape;1762;p66">
            <a:extLst>
              <a:ext uri="{FF2B5EF4-FFF2-40B4-BE49-F238E27FC236}">
                <a16:creationId xmlns:a16="http://schemas.microsoft.com/office/drawing/2014/main" id="{6295B04B-222F-C452-EF3A-3CCCBCD645B8}"/>
              </a:ext>
            </a:extLst>
          </p:cNvPr>
          <p:cNvSpPr txBox="1">
            <a:spLocks/>
          </p:cNvSpPr>
          <p:nvPr/>
        </p:nvSpPr>
        <p:spPr>
          <a:xfrm>
            <a:off x="3582868" y="3094900"/>
            <a:ext cx="1978200" cy="814549"/>
          </a:xfrm>
          <a:prstGeom prst="rect">
            <a:avLst/>
          </a:prstGeom>
          <a:no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600" dirty="0">
                <a:latin typeface="Karla" pitchFamily="2" charset="0"/>
              </a:rPr>
              <a:t>Data information</a:t>
            </a:r>
          </a:p>
          <a:p>
            <a:pPr marL="0" indent="0" algn="ctr">
              <a:buFont typeface="Karla"/>
              <a:buNone/>
            </a:pPr>
            <a:r>
              <a:rPr lang="en-US" sz="1600" dirty="0">
                <a:latin typeface="Karla" pitchFamily="2" charset="0"/>
              </a:rPr>
              <a:t>and description</a:t>
            </a:r>
          </a:p>
        </p:txBody>
      </p:sp>
      <p:sp>
        <p:nvSpPr>
          <p:cNvPr id="13" name="Google Shape;1763;p66">
            <a:extLst>
              <a:ext uri="{FF2B5EF4-FFF2-40B4-BE49-F238E27FC236}">
                <a16:creationId xmlns:a16="http://schemas.microsoft.com/office/drawing/2014/main" id="{ABC302DB-683B-911D-240B-A147CB493B2A}"/>
              </a:ext>
            </a:extLst>
          </p:cNvPr>
          <p:cNvSpPr txBox="1">
            <a:spLocks/>
          </p:cNvSpPr>
          <p:nvPr/>
        </p:nvSpPr>
        <p:spPr>
          <a:xfrm>
            <a:off x="3582868" y="4090600"/>
            <a:ext cx="1978200" cy="665400"/>
          </a:xfrm>
          <a:prstGeom prst="rect">
            <a:avLst/>
          </a:prstGeom>
          <a:noFill/>
          <a:ln w="9525" cap="flat" cmpd="sng">
            <a:solidFill>
              <a:srgbClr val="010335"/>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1800"/>
              <a:buFont typeface="Karla"/>
              <a:buChar char="●"/>
              <a:defRPr sz="1800" b="0" i="0" u="none" strike="noStrike" cap="none">
                <a:solidFill>
                  <a:schemeClr val="dk1"/>
                </a:solidFill>
                <a:latin typeface="Karla"/>
                <a:ea typeface="Karla"/>
                <a:cs typeface="Karla"/>
                <a:sym typeface="Karla"/>
              </a:defRPr>
            </a:lvl1pPr>
            <a:lvl2pPr marL="914400" marR="0" lvl="1"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2pPr>
            <a:lvl3pPr marL="1371600" marR="0" lvl="2"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3pPr>
            <a:lvl4pPr marL="1828800" marR="0" lvl="3"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4pPr>
            <a:lvl5pPr marL="2286000" marR="0" lvl="4"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5pPr>
            <a:lvl6pPr marL="2743200" marR="0" lvl="5"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6pPr>
            <a:lvl7pPr marL="3200400" marR="0" lvl="6"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7pPr>
            <a:lvl8pPr marL="3657600" marR="0" lvl="7"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8pPr>
            <a:lvl9pPr marL="4114800" marR="0" lvl="8" indent="-317500" algn="l" rtl="0">
              <a:lnSpc>
                <a:spcPct val="100000"/>
              </a:lnSpc>
              <a:spcBef>
                <a:spcPts val="0"/>
              </a:spcBef>
              <a:spcAft>
                <a:spcPts val="0"/>
              </a:spcAft>
              <a:buClr>
                <a:schemeClr val="dk1"/>
              </a:buClr>
              <a:buSzPts val="1400"/>
              <a:buFont typeface="Karla"/>
              <a:buChar char="■"/>
              <a:defRPr sz="1400" b="0" i="0" u="none" strike="noStrike" cap="none">
                <a:solidFill>
                  <a:schemeClr val="dk1"/>
                </a:solidFill>
                <a:latin typeface="Karla"/>
                <a:ea typeface="Karla"/>
                <a:cs typeface="Karla"/>
                <a:sym typeface="Karla"/>
              </a:defRPr>
            </a:lvl9pPr>
          </a:lstStyle>
          <a:p>
            <a:pPr marL="0" indent="0" algn="ctr">
              <a:buFont typeface="Karla"/>
              <a:buNone/>
            </a:pPr>
            <a:r>
              <a:rPr lang="en-US" sz="1600" dirty="0">
                <a:latin typeface="Karla" pitchFamily="2" charset="0"/>
              </a:rPr>
              <a:t>Description of Other Factors</a:t>
            </a:r>
          </a:p>
        </p:txBody>
      </p:sp>
      <p:cxnSp>
        <p:nvCxnSpPr>
          <p:cNvPr id="14" name="Google Shape;1767;p66">
            <a:extLst>
              <a:ext uri="{FF2B5EF4-FFF2-40B4-BE49-F238E27FC236}">
                <a16:creationId xmlns:a16="http://schemas.microsoft.com/office/drawing/2014/main" id="{58EF6382-1D9B-B7C7-8E7B-CC9C13FF7CC2}"/>
              </a:ext>
            </a:extLst>
          </p:cNvPr>
          <p:cNvCxnSpPr>
            <a:cxnSpLocks/>
            <a:stCxn id="11" idx="2"/>
            <a:endCxn id="13" idx="2"/>
          </p:cNvCxnSpPr>
          <p:nvPr/>
        </p:nvCxnSpPr>
        <p:spPr>
          <a:xfrm rot="5400000">
            <a:off x="5834968" y="3311851"/>
            <a:ext cx="181150" cy="2707149"/>
          </a:xfrm>
          <a:prstGeom prst="bentConnector3">
            <a:avLst>
              <a:gd name="adj1" fmla="val 226194"/>
            </a:avLst>
          </a:prstGeom>
          <a:noFill/>
          <a:ln w="19050" cap="flat" cmpd="sng">
            <a:solidFill>
              <a:schemeClr val="lt2"/>
            </a:solidFill>
            <a:prstDash val="solid"/>
            <a:round/>
            <a:headEnd type="none" w="med" len="med"/>
            <a:tailEnd type="none" w="med" len="med"/>
          </a:ln>
        </p:spPr>
      </p:cxnSp>
      <p:cxnSp>
        <p:nvCxnSpPr>
          <p:cNvPr id="15" name="Google Shape;1768;p66">
            <a:extLst>
              <a:ext uri="{FF2B5EF4-FFF2-40B4-BE49-F238E27FC236}">
                <a16:creationId xmlns:a16="http://schemas.microsoft.com/office/drawing/2014/main" id="{44B5165C-8743-F6CF-F5E1-AC928016071E}"/>
              </a:ext>
            </a:extLst>
          </p:cNvPr>
          <p:cNvCxnSpPr>
            <a:cxnSpLocks/>
            <a:stCxn id="13" idx="0"/>
            <a:endCxn id="12" idx="2"/>
          </p:cNvCxnSpPr>
          <p:nvPr/>
        </p:nvCxnSpPr>
        <p:spPr>
          <a:xfrm flipV="1">
            <a:off x="4571968" y="3909449"/>
            <a:ext cx="0" cy="181151"/>
          </a:xfrm>
          <a:prstGeom prst="straightConnector1">
            <a:avLst/>
          </a:prstGeom>
          <a:noFill/>
          <a:ln w="19050" cap="flat" cmpd="sng">
            <a:solidFill>
              <a:schemeClr val="lt2"/>
            </a:solidFill>
            <a:prstDash val="solid"/>
            <a:round/>
            <a:headEnd type="none" w="med" len="med"/>
            <a:tailEnd type="none" w="med" len="med"/>
          </a:ln>
        </p:spPr>
      </p:cxnSp>
      <p:cxnSp>
        <p:nvCxnSpPr>
          <p:cNvPr id="16" name="Google Shape;1768;p66">
            <a:extLst>
              <a:ext uri="{FF2B5EF4-FFF2-40B4-BE49-F238E27FC236}">
                <a16:creationId xmlns:a16="http://schemas.microsoft.com/office/drawing/2014/main" id="{B10F4841-B08D-06AC-0560-F81672A1C3E7}"/>
              </a:ext>
            </a:extLst>
          </p:cNvPr>
          <p:cNvCxnSpPr>
            <a:cxnSpLocks/>
          </p:cNvCxnSpPr>
          <p:nvPr/>
        </p:nvCxnSpPr>
        <p:spPr>
          <a:xfrm flipH="1" flipV="1">
            <a:off x="4571968" y="2709476"/>
            <a:ext cx="37" cy="385425"/>
          </a:xfrm>
          <a:prstGeom prst="straightConnector1">
            <a:avLst/>
          </a:prstGeom>
          <a:noFill/>
          <a:ln w="19050" cap="flat" cmpd="sng">
            <a:solidFill>
              <a:schemeClr val="lt2"/>
            </a:solidFill>
            <a:prstDash val="solid"/>
            <a:round/>
            <a:headEnd type="none" w="med" len="med"/>
            <a:tailEnd type="none" w="med" len="med"/>
          </a:ln>
        </p:spPr>
      </p:cxnSp>
      <p:cxnSp>
        <p:nvCxnSpPr>
          <p:cNvPr id="17" name="Google Shape;1768;p66">
            <a:extLst>
              <a:ext uri="{FF2B5EF4-FFF2-40B4-BE49-F238E27FC236}">
                <a16:creationId xmlns:a16="http://schemas.microsoft.com/office/drawing/2014/main" id="{0D99EAF1-659E-6FDF-0545-29169137ED98}"/>
              </a:ext>
            </a:extLst>
          </p:cNvPr>
          <p:cNvCxnSpPr>
            <a:cxnSpLocks/>
            <a:endCxn id="10" idx="2"/>
          </p:cNvCxnSpPr>
          <p:nvPr/>
        </p:nvCxnSpPr>
        <p:spPr>
          <a:xfrm flipV="1">
            <a:off x="7279117" y="3710849"/>
            <a:ext cx="0" cy="198602"/>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3" name="Google Shape;1501;p55">
            <a:extLst>
              <a:ext uri="{FF2B5EF4-FFF2-40B4-BE49-F238E27FC236}">
                <a16:creationId xmlns:a16="http://schemas.microsoft.com/office/drawing/2014/main" id="{5B069525-E5BA-15E5-946E-641BB438FFFA}"/>
              </a:ext>
            </a:extLst>
          </p:cNvPr>
          <p:cNvSpPr txBox="1">
            <a:spLocks noGrp="1"/>
          </p:cNvSpPr>
          <p:nvPr>
            <p:ph type="title"/>
          </p:nvPr>
        </p:nvSpPr>
        <p:spPr>
          <a:xfrm>
            <a:off x="1189490" y="211781"/>
            <a:ext cx="3569301" cy="535687"/>
          </a:xfrm>
          <a:prstGeom prst="rect">
            <a:avLst/>
          </a:prstGeom>
        </p:spPr>
        <p:txBody>
          <a:bodyPr spcFirstLastPara="1" wrap="square" lIns="91425" tIns="91425" rIns="91425" bIns="91425" anchor="b" anchorCtr="0">
            <a:noAutofit/>
          </a:bodyPr>
          <a:lstStyle/>
          <a:p>
            <a:pPr algn="l" eaLnBrk="0" fontAlgn="base" hangingPunct="0">
              <a:lnSpc>
                <a:spcPct val="100000"/>
              </a:lnSpc>
              <a:spcBef>
                <a:spcPct val="0"/>
              </a:spcBef>
              <a:spcAft>
                <a:spcPct val="0"/>
              </a:spcAft>
            </a:pPr>
            <a:r>
              <a:rPr lang="en-US" sz="2400" b="1" dirty="0">
                <a:solidFill>
                  <a:srgbClr val="010335"/>
                </a:solidFill>
                <a:latin typeface="Outfit" panose="020B0604020202020204" charset="0"/>
              </a:rPr>
              <a:t>Loading the dataset:</a:t>
            </a:r>
          </a:p>
        </p:txBody>
      </p:sp>
      <p:sp>
        <p:nvSpPr>
          <p:cNvPr id="4" name="Google Shape;1502;p55">
            <a:extLst>
              <a:ext uri="{FF2B5EF4-FFF2-40B4-BE49-F238E27FC236}">
                <a16:creationId xmlns:a16="http://schemas.microsoft.com/office/drawing/2014/main" id="{AD28CD67-CE03-14FD-1179-BB306C1B961A}"/>
              </a:ext>
            </a:extLst>
          </p:cNvPr>
          <p:cNvSpPr txBox="1">
            <a:spLocks noGrp="1"/>
          </p:cNvSpPr>
          <p:nvPr>
            <p:ph type="subTitle" idx="1"/>
          </p:nvPr>
        </p:nvSpPr>
        <p:spPr>
          <a:xfrm>
            <a:off x="1189490" y="747468"/>
            <a:ext cx="7645286" cy="590334"/>
          </a:xfrm>
          <a:prstGeom prst="rect">
            <a:avLst/>
          </a:prstGeom>
          <a:noFill/>
        </p:spPr>
        <p:txBody>
          <a:bodyPr spcFirstLastPara="1" wrap="square" lIns="91425" tIns="91425" rIns="91425" bIns="91425" anchor="t" anchorCtr="0">
            <a:noAutofit/>
          </a:bodyPr>
          <a:lstStyle/>
          <a:p>
            <a:pPr marL="0" indent="0">
              <a:buNone/>
            </a:pPr>
            <a:r>
              <a:rPr lang="en-US" sz="1600" dirty="0">
                <a:solidFill>
                  <a:srgbClr val="010335"/>
                </a:solidFill>
                <a:latin typeface="Karla" pitchFamily="2" charset="0"/>
              </a:rPr>
              <a:t>The dataset named “</a:t>
            </a:r>
            <a:r>
              <a:rPr lang="en-US" sz="1600" dirty="0" err="1">
                <a:solidFill>
                  <a:srgbClr val="010335"/>
                </a:solidFill>
                <a:latin typeface="Karla" pitchFamily="2" charset="0"/>
              </a:rPr>
              <a:t>heartdata</a:t>
            </a:r>
            <a:r>
              <a:rPr lang="en-US" sz="1600" dirty="0">
                <a:solidFill>
                  <a:srgbClr val="010335"/>
                </a:solidFill>
                <a:latin typeface="Karla" pitchFamily="2" charset="0"/>
              </a:rPr>
              <a:t>” contains key variables that affect CVD data analysis, setting the stage for comprehensive analysis. </a:t>
            </a:r>
          </a:p>
          <a:p>
            <a:pPr marL="0" lvl="0" indent="0" algn="l" rtl="0">
              <a:spcBef>
                <a:spcPts val="0"/>
              </a:spcBef>
              <a:spcAft>
                <a:spcPts val="0"/>
              </a:spcAft>
              <a:buNone/>
            </a:pPr>
            <a:endParaRPr dirty="0"/>
          </a:p>
        </p:txBody>
      </p:sp>
      <p:pic>
        <p:nvPicPr>
          <p:cNvPr id="10" name="Picture 9">
            <a:extLst>
              <a:ext uri="{FF2B5EF4-FFF2-40B4-BE49-F238E27FC236}">
                <a16:creationId xmlns:a16="http://schemas.microsoft.com/office/drawing/2014/main" id="{7482C60F-8EB3-B863-F92F-ABAE16AC5361}"/>
              </a:ext>
            </a:extLst>
          </p:cNvPr>
          <p:cNvPicPr>
            <a:picLocks noChangeAspect="1"/>
          </p:cNvPicPr>
          <p:nvPr/>
        </p:nvPicPr>
        <p:blipFill>
          <a:blip r:embed="rId3"/>
          <a:stretch>
            <a:fillRect/>
          </a:stretch>
        </p:blipFill>
        <p:spPr>
          <a:xfrm>
            <a:off x="64736" y="1448474"/>
            <a:ext cx="9079264" cy="3695026"/>
          </a:xfrm>
          <a:prstGeom prst="rect">
            <a:avLst/>
          </a:prstGeom>
        </p:spPr>
      </p:pic>
    </p:spTree>
    <p:extLst>
      <p:ext uri="{BB962C8B-B14F-4D97-AF65-F5344CB8AC3E}">
        <p14:creationId xmlns:p14="http://schemas.microsoft.com/office/powerpoint/2010/main" val="2492542513"/>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3" name="TextBox 2">
            <a:extLst>
              <a:ext uri="{FF2B5EF4-FFF2-40B4-BE49-F238E27FC236}">
                <a16:creationId xmlns:a16="http://schemas.microsoft.com/office/drawing/2014/main" id="{A15815A5-2615-3D7A-04D9-B91E90C18E9E}"/>
              </a:ext>
            </a:extLst>
          </p:cNvPr>
          <p:cNvSpPr txBox="1"/>
          <p:nvPr/>
        </p:nvSpPr>
        <p:spPr>
          <a:xfrm>
            <a:off x="-552282" y="287128"/>
            <a:ext cx="6208614" cy="461665"/>
          </a:xfrm>
          <a:prstGeom prst="rect">
            <a:avLst/>
          </a:prstGeom>
          <a:noFill/>
        </p:spPr>
        <p:txBody>
          <a:bodyPr wrap="square">
            <a:spAutoFit/>
          </a:bodyPr>
          <a:lstStyle/>
          <a:p>
            <a:pPr algn="ctr"/>
            <a:r>
              <a:rPr lang="en" sz="2400" b="1" dirty="0">
                <a:solidFill>
                  <a:srgbClr val="010335"/>
                </a:solidFill>
                <a:latin typeface="Outfit" panose="020B0604020202020204" charset="0"/>
              </a:rPr>
              <a:t>Data Exploration:</a:t>
            </a:r>
            <a:endParaRPr lang="en-IN" sz="2400" b="1" dirty="0">
              <a:solidFill>
                <a:srgbClr val="010335"/>
              </a:solidFill>
              <a:latin typeface="Outfit" panose="020B0604020202020204" charset="0"/>
            </a:endParaRPr>
          </a:p>
        </p:txBody>
      </p:sp>
      <p:pic>
        <p:nvPicPr>
          <p:cNvPr id="5" name="Picture 4">
            <a:extLst>
              <a:ext uri="{FF2B5EF4-FFF2-40B4-BE49-F238E27FC236}">
                <a16:creationId xmlns:a16="http://schemas.microsoft.com/office/drawing/2014/main" id="{B7236D39-2D56-CBF9-BFEA-0D9CAD0CF57B}"/>
              </a:ext>
            </a:extLst>
          </p:cNvPr>
          <p:cNvPicPr>
            <a:picLocks noChangeAspect="1"/>
          </p:cNvPicPr>
          <p:nvPr/>
        </p:nvPicPr>
        <p:blipFill>
          <a:blip r:embed="rId3"/>
          <a:srcRect b="21396"/>
          <a:stretch/>
        </p:blipFill>
        <p:spPr>
          <a:xfrm>
            <a:off x="0" y="663547"/>
            <a:ext cx="9144000" cy="1908203"/>
          </a:xfrm>
          <a:prstGeom prst="rect">
            <a:avLst/>
          </a:prstGeom>
        </p:spPr>
      </p:pic>
      <p:pic>
        <p:nvPicPr>
          <p:cNvPr id="7" name="Picture 6">
            <a:extLst>
              <a:ext uri="{FF2B5EF4-FFF2-40B4-BE49-F238E27FC236}">
                <a16:creationId xmlns:a16="http://schemas.microsoft.com/office/drawing/2014/main" id="{23E1B072-5BFE-1137-E947-16B450CA1AAC}"/>
              </a:ext>
            </a:extLst>
          </p:cNvPr>
          <p:cNvPicPr>
            <a:picLocks noChangeAspect="1"/>
          </p:cNvPicPr>
          <p:nvPr/>
        </p:nvPicPr>
        <p:blipFill>
          <a:blip r:embed="rId4"/>
          <a:srcRect b="17940"/>
          <a:stretch/>
        </p:blipFill>
        <p:spPr>
          <a:xfrm>
            <a:off x="0" y="2571750"/>
            <a:ext cx="9144000" cy="2571750"/>
          </a:xfrm>
          <a:prstGeom prst="rect">
            <a:avLst/>
          </a:prstGeom>
        </p:spPr>
      </p:pic>
    </p:spTree>
    <p:extLst>
      <p:ext uri="{BB962C8B-B14F-4D97-AF65-F5344CB8AC3E}">
        <p14:creationId xmlns:p14="http://schemas.microsoft.com/office/powerpoint/2010/main" val="2774452505"/>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2" name="TextBox 1">
            <a:extLst>
              <a:ext uri="{FF2B5EF4-FFF2-40B4-BE49-F238E27FC236}">
                <a16:creationId xmlns:a16="http://schemas.microsoft.com/office/drawing/2014/main" id="{4B87D23B-37EF-2396-6418-5B92C65BDCE7}"/>
              </a:ext>
            </a:extLst>
          </p:cNvPr>
          <p:cNvSpPr txBox="1"/>
          <p:nvPr/>
        </p:nvSpPr>
        <p:spPr>
          <a:xfrm>
            <a:off x="1416106" y="275129"/>
            <a:ext cx="4563908" cy="369332"/>
          </a:xfrm>
          <a:prstGeom prst="rect">
            <a:avLst/>
          </a:prstGeom>
          <a:noFill/>
        </p:spPr>
        <p:txBody>
          <a:bodyPr wrap="square" rtlCol="0">
            <a:spAutoFit/>
          </a:bodyPr>
          <a:lstStyle/>
          <a:p>
            <a:r>
              <a:rPr lang="en-IN" sz="1800" b="1" dirty="0">
                <a:solidFill>
                  <a:srgbClr val="010335"/>
                </a:solidFill>
                <a:latin typeface="Outfit" panose="020B0604020202020204" charset="0"/>
              </a:rPr>
              <a:t>Info() :</a:t>
            </a:r>
          </a:p>
        </p:txBody>
      </p:sp>
      <p:pic>
        <p:nvPicPr>
          <p:cNvPr id="4" name="Picture 3">
            <a:extLst>
              <a:ext uri="{FF2B5EF4-FFF2-40B4-BE49-F238E27FC236}">
                <a16:creationId xmlns:a16="http://schemas.microsoft.com/office/drawing/2014/main" id="{4854F173-6E96-5EB5-1587-3423DC13FEEB}"/>
              </a:ext>
            </a:extLst>
          </p:cNvPr>
          <p:cNvPicPr>
            <a:picLocks noChangeAspect="1"/>
          </p:cNvPicPr>
          <p:nvPr/>
        </p:nvPicPr>
        <p:blipFill>
          <a:blip r:embed="rId3"/>
          <a:stretch>
            <a:fillRect/>
          </a:stretch>
        </p:blipFill>
        <p:spPr>
          <a:xfrm>
            <a:off x="1799811" y="776835"/>
            <a:ext cx="5372554" cy="4366665"/>
          </a:xfrm>
          <a:prstGeom prst="rect">
            <a:avLst/>
          </a:prstGeom>
        </p:spPr>
      </p:pic>
    </p:spTree>
    <p:extLst>
      <p:ext uri="{BB962C8B-B14F-4D97-AF65-F5344CB8AC3E}">
        <p14:creationId xmlns:p14="http://schemas.microsoft.com/office/powerpoint/2010/main" val="763293805"/>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5" name="Picture 4">
            <a:extLst>
              <a:ext uri="{FF2B5EF4-FFF2-40B4-BE49-F238E27FC236}">
                <a16:creationId xmlns:a16="http://schemas.microsoft.com/office/drawing/2014/main" id="{B66DB87B-0B6C-40E3-28C2-15A6B6B73B4D}"/>
              </a:ext>
            </a:extLst>
          </p:cNvPr>
          <p:cNvPicPr>
            <a:picLocks noChangeAspect="1"/>
          </p:cNvPicPr>
          <p:nvPr/>
        </p:nvPicPr>
        <p:blipFill>
          <a:blip r:embed="rId3"/>
          <a:stretch>
            <a:fillRect/>
          </a:stretch>
        </p:blipFill>
        <p:spPr>
          <a:xfrm>
            <a:off x="0" y="1272095"/>
            <a:ext cx="9144000" cy="2599310"/>
          </a:xfrm>
          <a:prstGeom prst="rect">
            <a:avLst/>
          </a:prstGeom>
        </p:spPr>
      </p:pic>
      <p:pic>
        <p:nvPicPr>
          <p:cNvPr id="7" name="Picture 6">
            <a:extLst>
              <a:ext uri="{FF2B5EF4-FFF2-40B4-BE49-F238E27FC236}">
                <a16:creationId xmlns:a16="http://schemas.microsoft.com/office/drawing/2014/main" id="{11590DB9-0983-C886-0643-C509A1A46071}"/>
              </a:ext>
            </a:extLst>
          </p:cNvPr>
          <p:cNvPicPr>
            <a:picLocks noChangeAspect="1"/>
          </p:cNvPicPr>
          <p:nvPr/>
        </p:nvPicPr>
        <p:blipFill>
          <a:blip r:embed="rId3"/>
          <a:stretch>
            <a:fillRect/>
          </a:stretch>
        </p:blipFill>
        <p:spPr>
          <a:xfrm>
            <a:off x="0" y="1272095"/>
            <a:ext cx="9144000" cy="2599310"/>
          </a:xfrm>
          <a:prstGeom prst="rect">
            <a:avLst/>
          </a:prstGeom>
        </p:spPr>
      </p:pic>
      <p:sp>
        <p:nvSpPr>
          <p:cNvPr id="8" name="TextBox 7">
            <a:extLst>
              <a:ext uri="{FF2B5EF4-FFF2-40B4-BE49-F238E27FC236}">
                <a16:creationId xmlns:a16="http://schemas.microsoft.com/office/drawing/2014/main" id="{504A3064-DF20-6A96-94F0-6152A6B4555E}"/>
              </a:ext>
            </a:extLst>
          </p:cNvPr>
          <p:cNvSpPr txBox="1"/>
          <p:nvPr/>
        </p:nvSpPr>
        <p:spPr>
          <a:xfrm>
            <a:off x="1416106" y="275129"/>
            <a:ext cx="4563908" cy="369332"/>
          </a:xfrm>
          <a:prstGeom prst="rect">
            <a:avLst/>
          </a:prstGeom>
          <a:noFill/>
        </p:spPr>
        <p:txBody>
          <a:bodyPr wrap="square" rtlCol="0">
            <a:spAutoFit/>
          </a:bodyPr>
          <a:lstStyle/>
          <a:p>
            <a:r>
              <a:rPr lang="en-IN" sz="1800" b="1" dirty="0">
                <a:solidFill>
                  <a:srgbClr val="010335"/>
                </a:solidFill>
                <a:latin typeface="Outfit" panose="020B0604020202020204" charset="0"/>
              </a:rPr>
              <a:t>Describe():</a:t>
            </a:r>
          </a:p>
        </p:txBody>
      </p:sp>
    </p:spTree>
    <p:extLst>
      <p:ext uri="{BB962C8B-B14F-4D97-AF65-F5344CB8AC3E}">
        <p14:creationId xmlns:p14="http://schemas.microsoft.com/office/powerpoint/2010/main" val="2754440632"/>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 name="Picture 2">
            <a:extLst>
              <a:ext uri="{FF2B5EF4-FFF2-40B4-BE49-F238E27FC236}">
                <a16:creationId xmlns:a16="http://schemas.microsoft.com/office/drawing/2014/main" id="{7B7FBCED-2B45-37F6-D9D1-BDDE2BB27FAB}"/>
              </a:ext>
            </a:extLst>
          </p:cNvPr>
          <p:cNvPicPr>
            <a:picLocks noChangeAspect="1"/>
          </p:cNvPicPr>
          <p:nvPr/>
        </p:nvPicPr>
        <p:blipFill>
          <a:blip r:embed="rId3"/>
          <a:stretch>
            <a:fillRect/>
          </a:stretch>
        </p:blipFill>
        <p:spPr>
          <a:xfrm>
            <a:off x="899207" y="574535"/>
            <a:ext cx="6594018" cy="4329238"/>
          </a:xfrm>
          <a:prstGeom prst="rect">
            <a:avLst/>
          </a:prstGeom>
        </p:spPr>
      </p:pic>
      <p:sp>
        <p:nvSpPr>
          <p:cNvPr id="4" name="TextBox 3">
            <a:extLst>
              <a:ext uri="{FF2B5EF4-FFF2-40B4-BE49-F238E27FC236}">
                <a16:creationId xmlns:a16="http://schemas.microsoft.com/office/drawing/2014/main" id="{AED6D7A5-062A-818C-9536-EE99D66F6F78}"/>
              </a:ext>
            </a:extLst>
          </p:cNvPr>
          <p:cNvSpPr txBox="1"/>
          <p:nvPr/>
        </p:nvSpPr>
        <p:spPr>
          <a:xfrm>
            <a:off x="1383738" y="129473"/>
            <a:ext cx="4563908" cy="369332"/>
          </a:xfrm>
          <a:prstGeom prst="rect">
            <a:avLst/>
          </a:prstGeom>
          <a:noFill/>
        </p:spPr>
        <p:txBody>
          <a:bodyPr wrap="square" rtlCol="0">
            <a:spAutoFit/>
          </a:bodyPr>
          <a:lstStyle/>
          <a:p>
            <a:r>
              <a:rPr lang="en-IN" sz="1800" b="1" dirty="0">
                <a:solidFill>
                  <a:srgbClr val="010335"/>
                </a:solidFill>
                <a:latin typeface="Outfit" panose="020B0604020202020204" charset="0"/>
              </a:rPr>
              <a:t>Description of other factors:</a:t>
            </a:r>
          </a:p>
        </p:txBody>
      </p:sp>
    </p:spTree>
    <p:extLst>
      <p:ext uri="{BB962C8B-B14F-4D97-AF65-F5344CB8AC3E}">
        <p14:creationId xmlns:p14="http://schemas.microsoft.com/office/powerpoint/2010/main" val="3113490681"/>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pic>
        <p:nvPicPr>
          <p:cNvPr id="3" name="Picture 2">
            <a:extLst>
              <a:ext uri="{FF2B5EF4-FFF2-40B4-BE49-F238E27FC236}">
                <a16:creationId xmlns:a16="http://schemas.microsoft.com/office/drawing/2014/main" id="{E7CBC886-7F58-BF27-7D55-02028E21513B}"/>
              </a:ext>
            </a:extLst>
          </p:cNvPr>
          <p:cNvPicPr>
            <a:picLocks noChangeAspect="1"/>
          </p:cNvPicPr>
          <p:nvPr/>
        </p:nvPicPr>
        <p:blipFill>
          <a:blip r:embed="rId3"/>
          <a:srcRect r="18673"/>
          <a:stretch/>
        </p:blipFill>
        <p:spPr>
          <a:xfrm>
            <a:off x="663547" y="-2410"/>
            <a:ext cx="6902505" cy="5084208"/>
          </a:xfrm>
          <a:prstGeom prst="rect">
            <a:avLst/>
          </a:prstGeom>
        </p:spPr>
      </p:pic>
    </p:spTree>
    <p:extLst>
      <p:ext uri="{BB962C8B-B14F-4D97-AF65-F5344CB8AC3E}">
        <p14:creationId xmlns:p14="http://schemas.microsoft.com/office/powerpoint/2010/main" val="2772173691"/>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7"/>
          <p:cNvSpPr txBox="1">
            <a:spLocks noGrp="1"/>
          </p:cNvSpPr>
          <p:nvPr>
            <p:ph type="title"/>
          </p:nvPr>
        </p:nvSpPr>
        <p:spPr>
          <a:xfrm>
            <a:off x="720000" y="1849000"/>
            <a:ext cx="23364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787" name="Google Shape;787;p37"/>
          <p:cNvSpPr txBox="1">
            <a:spLocks noGrp="1"/>
          </p:cNvSpPr>
          <p:nvPr>
            <p:ph type="title" idx="2"/>
          </p:nvPr>
        </p:nvSpPr>
        <p:spPr>
          <a:xfrm>
            <a:off x="1250550" y="1388288"/>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788" name="Google Shape;788;p37"/>
          <p:cNvSpPr txBox="1">
            <a:spLocks noGrp="1"/>
          </p:cNvSpPr>
          <p:nvPr>
            <p:ph type="subTitle" idx="1"/>
          </p:nvPr>
        </p:nvSpPr>
        <p:spPr>
          <a:xfrm>
            <a:off x="720000" y="2186565"/>
            <a:ext cx="23364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Elaborating the project topic</a:t>
            </a:r>
            <a:endParaRPr dirty="0"/>
          </a:p>
        </p:txBody>
      </p:sp>
      <p:sp>
        <p:nvSpPr>
          <p:cNvPr id="789" name="Google Shape;789;p37"/>
          <p:cNvSpPr txBox="1">
            <a:spLocks noGrp="1"/>
          </p:cNvSpPr>
          <p:nvPr>
            <p:ph type="title" idx="3"/>
          </p:nvPr>
        </p:nvSpPr>
        <p:spPr>
          <a:xfrm>
            <a:off x="3178099" y="1849000"/>
            <a:ext cx="2631981" cy="372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a:t>Aim and  Objectives</a:t>
            </a:r>
            <a:endParaRPr dirty="0"/>
          </a:p>
        </p:txBody>
      </p:sp>
      <p:sp>
        <p:nvSpPr>
          <p:cNvPr id="790" name="Google Shape;790;p37"/>
          <p:cNvSpPr txBox="1">
            <a:spLocks noGrp="1"/>
          </p:cNvSpPr>
          <p:nvPr>
            <p:ph type="title" idx="4"/>
          </p:nvPr>
        </p:nvSpPr>
        <p:spPr>
          <a:xfrm>
            <a:off x="3934350" y="1388288"/>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791" name="Google Shape;791;p37"/>
          <p:cNvSpPr txBox="1">
            <a:spLocks noGrp="1"/>
          </p:cNvSpPr>
          <p:nvPr>
            <p:ph type="subTitle" idx="5"/>
          </p:nvPr>
        </p:nvSpPr>
        <p:spPr>
          <a:xfrm>
            <a:off x="3403800" y="2186565"/>
            <a:ext cx="2336400" cy="484800"/>
          </a:xfrm>
          <a:prstGeom prst="rect">
            <a:avLst/>
          </a:prstGeom>
        </p:spPr>
        <p:txBody>
          <a:bodyPr spcFirstLastPara="1" wrap="square" lIns="91425" tIns="91425" rIns="91425" bIns="91425" anchor="t" anchorCtr="0">
            <a:noAutofit/>
          </a:bodyPr>
          <a:lstStyle/>
          <a:p>
            <a:pPr marL="0" indent="0">
              <a:spcAft>
                <a:spcPts val="1200"/>
              </a:spcAft>
            </a:pPr>
            <a:r>
              <a:rPr lang="en-US" dirty="0"/>
              <a:t>Key factors influencing to find the insights of CVD</a:t>
            </a:r>
          </a:p>
          <a:p>
            <a:pPr marL="0" lvl="0" indent="0" algn="ctr" rtl="0">
              <a:spcBef>
                <a:spcPts val="0"/>
              </a:spcBef>
              <a:spcAft>
                <a:spcPts val="1200"/>
              </a:spcAft>
              <a:buNone/>
            </a:pPr>
            <a:endParaRPr dirty="0"/>
          </a:p>
        </p:txBody>
      </p:sp>
      <p:sp>
        <p:nvSpPr>
          <p:cNvPr id="792" name="Google Shape;792;p37"/>
          <p:cNvSpPr txBox="1">
            <a:spLocks noGrp="1"/>
          </p:cNvSpPr>
          <p:nvPr>
            <p:ph type="title" idx="6"/>
          </p:nvPr>
        </p:nvSpPr>
        <p:spPr>
          <a:xfrm>
            <a:off x="5965900" y="1849000"/>
            <a:ext cx="24582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Description</a:t>
            </a:r>
            <a:endParaRPr dirty="0"/>
          </a:p>
        </p:txBody>
      </p:sp>
      <p:sp>
        <p:nvSpPr>
          <p:cNvPr id="793" name="Google Shape;793;p37"/>
          <p:cNvSpPr txBox="1">
            <a:spLocks noGrp="1"/>
          </p:cNvSpPr>
          <p:nvPr>
            <p:ph type="title" idx="7"/>
          </p:nvPr>
        </p:nvSpPr>
        <p:spPr>
          <a:xfrm>
            <a:off x="6524200" y="1388288"/>
            <a:ext cx="13416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794" name="Google Shape;794;p37"/>
          <p:cNvSpPr txBox="1">
            <a:spLocks noGrp="1"/>
          </p:cNvSpPr>
          <p:nvPr>
            <p:ph type="subTitle" idx="8"/>
          </p:nvPr>
        </p:nvSpPr>
        <p:spPr>
          <a:xfrm>
            <a:off x="5965900" y="2186565"/>
            <a:ext cx="2458200" cy="484800"/>
          </a:xfrm>
          <a:prstGeom prst="rect">
            <a:avLst/>
          </a:prstGeom>
        </p:spPr>
        <p:txBody>
          <a:bodyPr spcFirstLastPara="1" wrap="square" lIns="91425" tIns="91425" rIns="91425" bIns="91425" anchor="t" anchorCtr="0">
            <a:noAutofit/>
          </a:bodyPr>
          <a:lstStyle/>
          <a:p>
            <a:pPr marL="0" indent="0">
              <a:spcAft>
                <a:spcPts val="1200"/>
              </a:spcAft>
            </a:pPr>
            <a:r>
              <a:rPr lang="en-US" dirty="0"/>
              <a:t>Source/Size/Types of data used</a:t>
            </a:r>
          </a:p>
          <a:p>
            <a:pPr marL="0" lvl="0" indent="0" algn="ctr" rtl="0">
              <a:spcBef>
                <a:spcPts val="0"/>
              </a:spcBef>
              <a:spcAft>
                <a:spcPts val="1200"/>
              </a:spcAft>
              <a:buNone/>
            </a:pPr>
            <a:endParaRPr dirty="0"/>
          </a:p>
        </p:txBody>
      </p:sp>
      <p:sp>
        <p:nvSpPr>
          <p:cNvPr id="795" name="Google Shape;795;p37"/>
          <p:cNvSpPr txBox="1">
            <a:spLocks noGrp="1"/>
          </p:cNvSpPr>
          <p:nvPr>
            <p:ph type="title" idx="9"/>
          </p:nvPr>
        </p:nvSpPr>
        <p:spPr>
          <a:xfrm>
            <a:off x="453154" y="3400479"/>
            <a:ext cx="2724946"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900" dirty="0"/>
              <a:t>Data </a:t>
            </a:r>
            <a:r>
              <a:rPr lang="en" dirty="0"/>
              <a:t>Preprocessing</a:t>
            </a:r>
            <a:endParaRPr dirty="0"/>
          </a:p>
        </p:txBody>
      </p:sp>
      <p:sp>
        <p:nvSpPr>
          <p:cNvPr id="796" name="Google Shape;796;p37"/>
          <p:cNvSpPr txBox="1">
            <a:spLocks noGrp="1"/>
          </p:cNvSpPr>
          <p:nvPr>
            <p:ph type="title" idx="13"/>
          </p:nvPr>
        </p:nvSpPr>
        <p:spPr>
          <a:xfrm>
            <a:off x="1250550" y="2939767"/>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797" name="Google Shape;797;p37"/>
          <p:cNvSpPr txBox="1">
            <a:spLocks noGrp="1"/>
          </p:cNvSpPr>
          <p:nvPr>
            <p:ph type="subTitle" idx="14"/>
          </p:nvPr>
        </p:nvSpPr>
        <p:spPr>
          <a:xfrm>
            <a:off x="720000" y="4070292"/>
            <a:ext cx="2336400" cy="534361"/>
          </a:xfrm>
          <a:prstGeom prst="rect">
            <a:avLst/>
          </a:prstGeom>
        </p:spPr>
        <p:txBody>
          <a:bodyPr spcFirstLastPara="1" wrap="square" lIns="91425" tIns="91425" rIns="91425" bIns="91425" anchor="t" anchorCtr="0">
            <a:noAutofit/>
          </a:bodyPr>
          <a:lstStyle/>
          <a:p>
            <a:pPr marL="0" marR="0" lvl="0" indent="0" defTabSz="914400" rtl="0" eaLnBrk="1" fontAlgn="auto" latinLnBrk="0" hangingPunct="1">
              <a:lnSpc>
                <a:spcPct val="115000"/>
              </a:lnSpc>
              <a:spcBef>
                <a:spcPts val="0"/>
              </a:spcBef>
              <a:spcAft>
                <a:spcPts val="0"/>
              </a:spcAft>
              <a:buClr>
                <a:srgbClr val="191919"/>
              </a:buClr>
              <a:buSzPts val="1400"/>
              <a:buFont typeface="Jost"/>
              <a:buNone/>
              <a:tabLst/>
              <a:defRPr/>
            </a:pPr>
            <a:r>
              <a:rPr kumimoji="0" lang="en-US" b="0" i="0" u="none" strike="noStrike" kern="0" cap="none" spc="0" normalizeH="0" baseline="0" noProof="0" dirty="0">
                <a:ln>
                  <a:noFill/>
                </a:ln>
                <a:solidFill>
                  <a:srgbClr val="010335"/>
                </a:solidFill>
                <a:effectLst/>
                <a:uLnTx/>
                <a:uFillTx/>
                <a:latin typeface="Karla" pitchFamily="2" charset="0"/>
                <a:sym typeface="Jost"/>
              </a:rPr>
              <a:t>Dataset load/checking for null values and many more</a:t>
            </a:r>
          </a:p>
          <a:p>
            <a:pPr marL="0" indent="0">
              <a:spcAft>
                <a:spcPts val="1200"/>
              </a:spcAft>
            </a:pPr>
            <a:endParaRPr lang="en-US" sz="1400" dirty="0">
              <a:solidFill>
                <a:schemeClr val="bg1"/>
              </a:solidFill>
            </a:endParaRPr>
          </a:p>
        </p:txBody>
      </p:sp>
      <p:sp>
        <p:nvSpPr>
          <p:cNvPr id="798" name="Google Shape;798;p37"/>
          <p:cNvSpPr txBox="1">
            <a:spLocks noGrp="1"/>
          </p:cNvSpPr>
          <p:nvPr>
            <p:ph type="title" idx="15"/>
          </p:nvPr>
        </p:nvSpPr>
        <p:spPr>
          <a:xfrm>
            <a:off x="3403800" y="3400479"/>
            <a:ext cx="23364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Exploratory data analysis</a:t>
            </a:r>
            <a:endParaRPr dirty="0"/>
          </a:p>
        </p:txBody>
      </p:sp>
      <p:sp>
        <p:nvSpPr>
          <p:cNvPr id="799" name="Google Shape;799;p37"/>
          <p:cNvSpPr txBox="1">
            <a:spLocks noGrp="1"/>
          </p:cNvSpPr>
          <p:nvPr>
            <p:ph type="title" idx="16"/>
          </p:nvPr>
        </p:nvSpPr>
        <p:spPr>
          <a:xfrm>
            <a:off x="3934350" y="2939767"/>
            <a:ext cx="12753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800" name="Google Shape;800;p37"/>
          <p:cNvSpPr txBox="1">
            <a:spLocks noGrp="1"/>
          </p:cNvSpPr>
          <p:nvPr>
            <p:ph type="subTitle" idx="17"/>
          </p:nvPr>
        </p:nvSpPr>
        <p:spPr>
          <a:xfrm>
            <a:off x="3403800" y="4070293"/>
            <a:ext cx="2336400" cy="173431"/>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IN" dirty="0"/>
              <a:t>Visualization</a:t>
            </a:r>
            <a:r>
              <a:rPr lang="en" dirty="0"/>
              <a:t> of the dataset in various forms.</a:t>
            </a:r>
            <a:endParaRPr dirty="0"/>
          </a:p>
        </p:txBody>
      </p:sp>
      <p:sp>
        <p:nvSpPr>
          <p:cNvPr id="801" name="Google Shape;801;p37"/>
          <p:cNvSpPr txBox="1">
            <a:spLocks noGrp="1"/>
          </p:cNvSpPr>
          <p:nvPr>
            <p:ph type="title" idx="18"/>
          </p:nvPr>
        </p:nvSpPr>
        <p:spPr>
          <a:xfrm>
            <a:off x="5965900" y="3400479"/>
            <a:ext cx="2458200" cy="37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 and References</a:t>
            </a:r>
            <a:endParaRPr dirty="0"/>
          </a:p>
        </p:txBody>
      </p:sp>
      <p:sp>
        <p:nvSpPr>
          <p:cNvPr id="802" name="Google Shape;802;p37"/>
          <p:cNvSpPr txBox="1">
            <a:spLocks noGrp="1"/>
          </p:cNvSpPr>
          <p:nvPr>
            <p:ph type="title" idx="19"/>
          </p:nvPr>
        </p:nvSpPr>
        <p:spPr>
          <a:xfrm>
            <a:off x="6524200" y="2939767"/>
            <a:ext cx="1341600" cy="59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
        <p:nvSpPr>
          <p:cNvPr id="803" name="Google Shape;803;p37"/>
          <p:cNvSpPr txBox="1">
            <a:spLocks noGrp="1"/>
          </p:cNvSpPr>
          <p:nvPr>
            <p:ph type="subTitle" idx="20"/>
          </p:nvPr>
        </p:nvSpPr>
        <p:spPr>
          <a:xfrm>
            <a:off x="5965900" y="4070293"/>
            <a:ext cx="2458200" cy="173432"/>
          </a:xfrm>
          <a:prstGeom prst="rect">
            <a:avLst/>
          </a:prstGeom>
        </p:spPr>
        <p:txBody>
          <a:bodyPr spcFirstLastPara="1" wrap="square" lIns="91425" tIns="91425" rIns="91425" bIns="91425" anchor="t" anchorCtr="0">
            <a:noAutofit/>
          </a:bodyPr>
          <a:lstStyle/>
          <a:p>
            <a:pPr marL="0" indent="0">
              <a:spcAft>
                <a:spcPts val="1200"/>
              </a:spcAft>
            </a:pPr>
            <a:r>
              <a:rPr lang="en-US" dirty="0"/>
              <a:t>Result of analysis and reference of data set</a:t>
            </a:r>
          </a:p>
          <a:p>
            <a:pPr marL="0" lvl="0" indent="0" algn="ctr" rtl="0">
              <a:spcBef>
                <a:spcPts val="0"/>
              </a:spcBef>
              <a:spcAft>
                <a:spcPts val="1200"/>
              </a:spcAft>
              <a:buNone/>
            </a:pPr>
            <a:endParaRPr dirty="0"/>
          </a:p>
        </p:txBody>
      </p:sp>
      <p:sp>
        <p:nvSpPr>
          <p:cNvPr id="804" name="Google Shape;804;p37"/>
          <p:cNvSpPr txBox="1">
            <a:spLocks noGrp="1"/>
          </p:cNvSpPr>
          <p:nvPr>
            <p:ph type="title" idx="21"/>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  </a:t>
            </a:r>
            <a:endParaRPr/>
          </a:p>
        </p:txBody>
      </p:sp>
    </p:spTree>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3" name="Google Shape;1602;p59">
            <a:extLst>
              <a:ext uri="{FF2B5EF4-FFF2-40B4-BE49-F238E27FC236}">
                <a16:creationId xmlns:a16="http://schemas.microsoft.com/office/drawing/2014/main" id="{4DC75289-FB68-CA4A-DC1C-16DBF6D86143}"/>
              </a:ext>
            </a:extLst>
          </p:cNvPr>
          <p:cNvSpPr txBox="1">
            <a:spLocks noGrp="1"/>
          </p:cNvSpPr>
          <p:nvPr>
            <p:ph type="title"/>
          </p:nvPr>
        </p:nvSpPr>
        <p:spPr>
          <a:xfrm>
            <a:off x="1202612" y="325993"/>
            <a:ext cx="5028255" cy="463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solidFill>
                  <a:srgbClr val="010335"/>
                </a:solidFill>
                <a:latin typeface="Outfit" panose="020B0604020202020204" charset="0"/>
              </a:rPr>
              <a:t>Handling Missing Values:</a:t>
            </a:r>
            <a:endParaRPr sz="2000" b="1" dirty="0">
              <a:solidFill>
                <a:srgbClr val="010335"/>
              </a:solidFill>
              <a:latin typeface="Outfit" panose="020B0604020202020204" charset="0"/>
            </a:endParaRPr>
          </a:p>
        </p:txBody>
      </p:sp>
      <p:sp>
        <p:nvSpPr>
          <p:cNvPr id="4" name="TextBox 3">
            <a:extLst>
              <a:ext uri="{FF2B5EF4-FFF2-40B4-BE49-F238E27FC236}">
                <a16:creationId xmlns:a16="http://schemas.microsoft.com/office/drawing/2014/main" id="{799869B5-E185-8153-E545-61AD7452F0A8}"/>
              </a:ext>
            </a:extLst>
          </p:cNvPr>
          <p:cNvSpPr txBox="1"/>
          <p:nvPr/>
        </p:nvSpPr>
        <p:spPr>
          <a:xfrm>
            <a:off x="1364004" y="789835"/>
            <a:ext cx="5828563" cy="584775"/>
          </a:xfrm>
          <a:prstGeom prst="rect">
            <a:avLst/>
          </a:prstGeom>
          <a:noFill/>
        </p:spPr>
        <p:txBody>
          <a:bodyPr wrap="square" rtlCol="0">
            <a:spAutoFit/>
          </a:bodyPr>
          <a:lstStyle/>
          <a:p>
            <a:r>
              <a:rPr lang="en-US" sz="1600" dirty="0">
                <a:solidFill>
                  <a:srgbClr val="010335"/>
                </a:solidFill>
                <a:latin typeface="Karla" pitchFamily="2" charset="0"/>
              </a:rPr>
              <a:t>As you can see there is no null data values in the data set. There is no need of handling missing value. </a:t>
            </a:r>
            <a:endParaRPr lang="en-IN" sz="1600" dirty="0">
              <a:solidFill>
                <a:srgbClr val="010335"/>
              </a:solidFill>
              <a:latin typeface="Karla" pitchFamily="2" charset="0"/>
            </a:endParaRPr>
          </a:p>
        </p:txBody>
      </p:sp>
      <p:pic>
        <p:nvPicPr>
          <p:cNvPr id="5" name="Picture 4">
            <a:extLst>
              <a:ext uri="{FF2B5EF4-FFF2-40B4-BE49-F238E27FC236}">
                <a16:creationId xmlns:a16="http://schemas.microsoft.com/office/drawing/2014/main" id="{D76224C0-8A1A-80EA-6826-E2DA9190B824}"/>
              </a:ext>
            </a:extLst>
          </p:cNvPr>
          <p:cNvPicPr>
            <a:picLocks noChangeAspect="1"/>
          </p:cNvPicPr>
          <p:nvPr/>
        </p:nvPicPr>
        <p:blipFill>
          <a:blip r:embed="rId3"/>
          <a:stretch>
            <a:fillRect/>
          </a:stretch>
        </p:blipFill>
        <p:spPr>
          <a:xfrm>
            <a:off x="1836892" y="1396190"/>
            <a:ext cx="5037008" cy="3747310"/>
          </a:xfrm>
          <a:prstGeom prst="rect">
            <a:avLst/>
          </a:prstGeom>
        </p:spPr>
      </p:pic>
    </p:spTree>
    <p:extLst>
      <p:ext uri="{BB962C8B-B14F-4D97-AF65-F5344CB8AC3E}">
        <p14:creationId xmlns:p14="http://schemas.microsoft.com/office/powerpoint/2010/main" val="2844531278"/>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2" name="TextBox 1">
            <a:extLst>
              <a:ext uri="{FF2B5EF4-FFF2-40B4-BE49-F238E27FC236}">
                <a16:creationId xmlns:a16="http://schemas.microsoft.com/office/drawing/2014/main" id="{17C23684-08B4-B876-2955-13BB9FD9CEC3}"/>
              </a:ext>
            </a:extLst>
          </p:cNvPr>
          <p:cNvSpPr txBox="1"/>
          <p:nvPr/>
        </p:nvSpPr>
        <p:spPr>
          <a:xfrm>
            <a:off x="1032387" y="310271"/>
            <a:ext cx="7124385" cy="830997"/>
          </a:xfrm>
          <a:prstGeom prst="rect">
            <a:avLst/>
          </a:prstGeom>
          <a:noFill/>
        </p:spPr>
        <p:txBody>
          <a:bodyPr wrap="square" rtlCol="0">
            <a:spAutoFit/>
          </a:bodyPr>
          <a:lstStyle/>
          <a:p>
            <a:r>
              <a:rPr kumimoji="0" lang="en-US" altLang="en-US" sz="1600" b="1" u="none" strike="noStrike" cap="none" normalizeH="0" baseline="0" dirty="0">
                <a:ln>
                  <a:noFill/>
                </a:ln>
                <a:solidFill>
                  <a:srgbClr val="010335"/>
                </a:solidFill>
                <a:effectLst/>
                <a:latin typeface="Karla" pitchFamily="2" charset="0"/>
              </a:rPr>
              <a:t> Removing Duplicates</a:t>
            </a:r>
            <a:r>
              <a:rPr lang="en-US" altLang="en-US" sz="1600" dirty="0">
                <a:solidFill>
                  <a:srgbClr val="010335"/>
                </a:solidFill>
                <a:latin typeface="Karla" pitchFamily="2" charset="0"/>
              </a:rPr>
              <a:t>- </a:t>
            </a:r>
            <a:r>
              <a:rPr kumimoji="0" lang="en-US" altLang="en-US" sz="1600" b="0" u="none" strike="noStrike" cap="none" normalizeH="0" baseline="0" dirty="0">
                <a:ln>
                  <a:noFill/>
                </a:ln>
                <a:solidFill>
                  <a:srgbClr val="010335"/>
                </a:solidFill>
                <a:effectLst/>
                <a:latin typeface="Karla" pitchFamily="2" charset="0"/>
              </a:rPr>
              <a:t>Checked for duplicate rows in the dataset using the duplicated() function. Duplicate rows were removed to ensure data quality.</a:t>
            </a:r>
            <a:endParaRPr lang="en-IN" sz="1600" dirty="0">
              <a:solidFill>
                <a:srgbClr val="010335"/>
              </a:solidFill>
              <a:latin typeface="Karla" pitchFamily="2" charset="0"/>
            </a:endParaRPr>
          </a:p>
        </p:txBody>
      </p:sp>
      <p:sp>
        <p:nvSpPr>
          <p:cNvPr id="4" name="TextBox 3">
            <a:extLst>
              <a:ext uri="{FF2B5EF4-FFF2-40B4-BE49-F238E27FC236}">
                <a16:creationId xmlns:a16="http://schemas.microsoft.com/office/drawing/2014/main" id="{4323E635-ABC7-C89C-F736-48934800B1F3}"/>
              </a:ext>
            </a:extLst>
          </p:cNvPr>
          <p:cNvSpPr txBox="1"/>
          <p:nvPr/>
        </p:nvSpPr>
        <p:spPr>
          <a:xfrm>
            <a:off x="649661" y="1479047"/>
            <a:ext cx="7844677" cy="338554"/>
          </a:xfrm>
          <a:prstGeom prst="rect">
            <a:avLst/>
          </a:prstGeom>
          <a:noFill/>
        </p:spPr>
        <p:txBody>
          <a:bodyPr wrap="square">
            <a:spAutoFit/>
          </a:bodyPr>
          <a:lstStyle/>
          <a:p>
            <a:pPr>
              <a:spcAft>
                <a:spcPts val="100"/>
              </a:spcAft>
            </a:pPr>
            <a:r>
              <a:rPr lang="en-US" sz="1600" b="1" dirty="0">
                <a:solidFill>
                  <a:srgbClr val="010335"/>
                </a:solidFill>
                <a:latin typeface="Karla" pitchFamily="2" charset="0"/>
              </a:rPr>
              <a:t>Handling Outliers- </a:t>
            </a:r>
            <a:r>
              <a:rPr lang="en-US" sz="1600" dirty="0">
                <a:solidFill>
                  <a:srgbClr val="010335"/>
                </a:solidFill>
                <a:latin typeface="Karla" pitchFamily="2" charset="0"/>
              </a:rPr>
              <a:t>Outliers were visualized using a </a:t>
            </a:r>
            <a:r>
              <a:rPr lang="en-US" sz="1600" b="1" dirty="0">
                <a:solidFill>
                  <a:srgbClr val="010335"/>
                </a:solidFill>
                <a:latin typeface="Karla" pitchFamily="2" charset="0"/>
              </a:rPr>
              <a:t>box plot</a:t>
            </a:r>
            <a:r>
              <a:rPr lang="en-US" sz="1600" dirty="0">
                <a:solidFill>
                  <a:srgbClr val="010335"/>
                </a:solidFill>
                <a:latin typeface="Karla" pitchFamily="2" charset="0"/>
              </a:rPr>
              <a:t> for the entire dataset.</a:t>
            </a:r>
          </a:p>
        </p:txBody>
      </p:sp>
      <p:pic>
        <p:nvPicPr>
          <p:cNvPr id="7" name="Picture 6">
            <a:extLst>
              <a:ext uri="{FF2B5EF4-FFF2-40B4-BE49-F238E27FC236}">
                <a16:creationId xmlns:a16="http://schemas.microsoft.com/office/drawing/2014/main" id="{E3780686-6756-6009-4DD6-26D05A6BD28D}"/>
              </a:ext>
            </a:extLst>
          </p:cNvPr>
          <p:cNvPicPr>
            <a:picLocks noChangeAspect="1"/>
          </p:cNvPicPr>
          <p:nvPr/>
        </p:nvPicPr>
        <p:blipFill>
          <a:blip r:embed="rId3"/>
          <a:stretch>
            <a:fillRect/>
          </a:stretch>
        </p:blipFill>
        <p:spPr>
          <a:xfrm>
            <a:off x="2079654" y="941803"/>
            <a:ext cx="3756742" cy="490487"/>
          </a:xfrm>
          <a:prstGeom prst="rect">
            <a:avLst/>
          </a:prstGeom>
        </p:spPr>
      </p:pic>
      <p:pic>
        <p:nvPicPr>
          <p:cNvPr id="9" name="Picture 8">
            <a:extLst>
              <a:ext uri="{FF2B5EF4-FFF2-40B4-BE49-F238E27FC236}">
                <a16:creationId xmlns:a16="http://schemas.microsoft.com/office/drawing/2014/main" id="{138F450B-DB29-7D42-E1D5-08F4BCA0D768}"/>
              </a:ext>
            </a:extLst>
          </p:cNvPr>
          <p:cNvPicPr>
            <a:picLocks noChangeAspect="1"/>
          </p:cNvPicPr>
          <p:nvPr/>
        </p:nvPicPr>
        <p:blipFill>
          <a:blip r:embed="rId4"/>
          <a:stretch>
            <a:fillRect/>
          </a:stretch>
        </p:blipFill>
        <p:spPr>
          <a:xfrm>
            <a:off x="1351369" y="1817601"/>
            <a:ext cx="6578825" cy="3325898"/>
          </a:xfrm>
          <a:prstGeom prst="rect">
            <a:avLst/>
          </a:prstGeom>
        </p:spPr>
      </p:pic>
    </p:spTree>
    <p:extLst>
      <p:ext uri="{BB962C8B-B14F-4D97-AF65-F5344CB8AC3E}">
        <p14:creationId xmlns:p14="http://schemas.microsoft.com/office/powerpoint/2010/main" val="163618527"/>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9"/>
          <p:cNvSpPr txBox="1">
            <a:spLocks noGrp="1"/>
          </p:cNvSpPr>
          <p:nvPr>
            <p:ph type="title"/>
          </p:nvPr>
        </p:nvSpPr>
        <p:spPr>
          <a:xfrm>
            <a:off x="1024174" y="2379937"/>
            <a:ext cx="5732675" cy="1002533"/>
          </a:xfrm>
          <a:prstGeom prst="rect">
            <a:avLst/>
          </a:prstGeom>
        </p:spPr>
        <p:txBody>
          <a:bodyPr spcFirstLastPara="1" wrap="square" lIns="91425" tIns="91425" rIns="91425" bIns="91425" anchor="t" anchorCtr="0">
            <a:noAutofit/>
          </a:bodyPr>
          <a:lstStyle/>
          <a:p>
            <a:r>
              <a:rPr lang="en-IN" sz="4800" dirty="0"/>
              <a:t>Exploratory Data Analysis.</a:t>
            </a:r>
            <a:br>
              <a:rPr lang="en-IN" sz="2800" dirty="0"/>
            </a:br>
            <a:endParaRPr sz="4800" dirty="0"/>
          </a:p>
        </p:txBody>
      </p:sp>
      <p:sp>
        <p:nvSpPr>
          <p:cNvPr id="816" name="Google Shape;816;p39"/>
          <p:cNvSpPr txBox="1">
            <a:spLocks noGrp="1"/>
          </p:cNvSpPr>
          <p:nvPr>
            <p:ph type="title" idx="2"/>
          </p:nvPr>
        </p:nvSpPr>
        <p:spPr>
          <a:xfrm>
            <a:off x="1024175" y="1473944"/>
            <a:ext cx="1275300" cy="9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05</a:t>
            </a:r>
            <a:endParaRPr dirty="0"/>
          </a:p>
        </p:txBody>
      </p:sp>
    </p:spTree>
    <p:extLst>
      <p:ext uri="{BB962C8B-B14F-4D97-AF65-F5344CB8AC3E}">
        <p14:creationId xmlns:p14="http://schemas.microsoft.com/office/powerpoint/2010/main" val="334073992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2" name="Group 11">
            <a:extLst>
              <a:ext uri="{FF2B5EF4-FFF2-40B4-BE49-F238E27FC236}">
                <a16:creationId xmlns:a16="http://schemas.microsoft.com/office/drawing/2014/main" id="{E069BC27-299A-FB8B-02B6-6DBA93A644F6}"/>
              </a:ext>
            </a:extLst>
          </p:cNvPr>
          <p:cNvGrpSpPr/>
          <p:nvPr/>
        </p:nvGrpSpPr>
        <p:grpSpPr>
          <a:xfrm>
            <a:off x="4820834" y="1843805"/>
            <a:ext cx="2265769" cy="2265095"/>
            <a:chOff x="4796555" y="1843805"/>
            <a:chExt cx="2265769" cy="2265095"/>
          </a:xfrm>
        </p:grpSpPr>
        <p:sp>
          <p:nvSpPr>
            <p:cNvPr id="6" name="Flowchart: Connector 5">
              <a:extLst>
                <a:ext uri="{FF2B5EF4-FFF2-40B4-BE49-F238E27FC236}">
                  <a16:creationId xmlns:a16="http://schemas.microsoft.com/office/drawing/2014/main" id="{6F995022-BC45-012A-CE5C-7FCC12C5171D}"/>
                </a:ext>
              </a:extLst>
            </p:cNvPr>
            <p:cNvSpPr/>
            <p:nvPr/>
          </p:nvSpPr>
          <p:spPr>
            <a:xfrm>
              <a:off x="4796555" y="1843805"/>
              <a:ext cx="2265769" cy="2265095"/>
            </a:xfrm>
            <a:prstGeom prst="flowChartConnector">
              <a:avLst/>
            </a:prstGeom>
            <a:solidFill>
              <a:schemeClr val="accent4">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395412-C0CA-6BCD-C1BB-52A7758BD369}"/>
                </a:ext>
              </a:extLst>
            </p:cNvPr>
            <p:cNvSpPr txBox="1"/>
            <p:nvPr/>
          </p:nvSpPr>
          <p:spPr>
            <a:xfrm>
              <a:off x="4937154" y="2745519"/>
              <a:ext cx="2103930" cy="400110"/>
            </a:xfrm>
            <a:prstGeom prst="rect">
              <a:avLst/>
            </a:prstGeom>
            <a:noFill/>
          </p:spPr>
          <p:txBody>
            <a:bodyPr wrap="square" rtlCol="0">
              <a:spAutoFit/>
            </a:bodyPr>
            <a:lstStyle/>
            <a:p>
              <a:pPr algn="ctr"/>
              <a:r>
                <a:rPr lang="en-IN" sz="2000" b="1" dirty="0">
                  <a:solidFill>
                    <a:srgbClr val="010335"/>
                  </a:solidFill>
                  <a:latin typeface="Outfit" panose="020B0604020202020204" charset="0"/>
                </a:rPr>
                <a:t>Bivariate</a:t>
              </a:r>
            </a:p>
          </p:txBody>
        </p:sp>
      </p:grpSp>
      <p:grpSp>
        <p:nvGrpSpPr>
          <p:cNvPr id="13" name="Group 12">
            <a:extLst>
              <a:ext uri="{FF2B5EF4-FFF2-40B4-BE49-F238E27FC236}">
                <a16:creationId xmlns:a16="http://schemas.microsoft.com/office/drawing/2014/main" id="{364C6ED1-FB80-1164-73C1-CA5A9E2961C3}"/>
              </a:ext>
            </a:extLst>
          </p:cNvPr>
          <p:cNvGrpSpPr/>
          <p:nvPr/>
        </p:nvGrpSpPr>
        <p:grpSpPr>
          <a:xfrm>
            <a:off x="1803009" y="1843805"/>
            <a:ext cx="2265769" cy="2265095"/>
            <a:chOff x="1731695" y="1843805"/>
            <a:chExt cx="2265769" cy="2265095"/>
          </a:xfrm>
        </p:grpSpPr>
        <p:sp>
          <p:nvSpPr>
            <p:cNvPr id="4" name="Flowchart: Connector 3">
              <a:extLst>
                <a:ext uri="{FF2B5EF4-FFF2-40B4-BE49-F238E27FC236}">
                  <a16:creationId xmlns:a16="http://schemas.microsoft.com/office/drawing/2014/main" id="{CE5F8C83-F793-AF7B-BA8F-54017234349A}"/>
                </a:ext>
              </a:extLst>
            </p:cNvPr>
            <p:cNvSpPr/>
            <p:nvPr/>
          </p:nvSpPr>
          <p:spPr>
            <a:xfrm>
              <a:off x="1731695" y="1843805"/>
              <a:ext cx="2265769" cy="2265095"/>
            </a:xfrm>
            <a:prstGeom prst="flowChartConnector">
              <a:avLst/>
            </a:prstGeom>
            <a:solidFill>
              <a:srgbClr val="A2293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2D6CED-CB4A-DDD9-73E9-77BFE0377F75}"/>
                </a:ext>
              </a:extLst>
            </p:cNvPr>
            <p:cNvSpPr txBox="1"/>
            <p:nvPr/>
          </p:nvSpPr>
          <p:spPr>
            <a:xfrm>
              <a:off x="1812614" y="2745519"/>
              <a:ext cx="2103930" cy="400110"/>
            </a:xfrm>
            <a:prstGeom prst="rect">
              <a:avLst/>
            </a:prstGeom>
            <a:noFill/>
          </p:spPr>
          <p:txBody>
            <a:bodyPr wrap="square" rtlCol="0">
              <a:spAutoFit/>
            </a:bodyPr>
            <a:lstStyle/>
            <a:p>
              <a:pPr algn="ctr"/>
              <a:r>
                <a:rPr lang="en-IN" sz="2000" b="1" dirty="0">
                  <a:solidFill>
                    <a:srgbClr val="010335"/>
                  </a:solidFill>
                  <a:latin typeface="Outfit" panose="020B0604020202020204" charset="0"/>
                </a:rPr>
                <a:t>Multivariate</a:t>
              </a:r>
            </a:p>
          </p:txBody>
        </p:sp>
      </p:grpSp>
      <p:grpSp>
        <p:nvGrpSpPr>
          <p:cNvPr id="9" name="Group 8">
            <a:extLst>
              <a:ext uri="{FF2B5EF4-FFF2-40B4-BE49-F238E27FC236}">
                <a16:creationId xmlns:a16="http://schemas.microsoft.com/office/drawing/2014/main" id="{2FDDF051-15A1-0862-AFBB-53540B7ACAEC}"/>
              </a:ext>
            </a:extLst>
          </p:cNvPr>
          <p:cNvGrpSpPr/>
          <p:nvPr/>
        </p:nvGrpSpPr>
        <p:grpSpPr>
          <a:xfrm>
            <a:off x="2937409" y="1416107"/>
            <a:ext cx="3024399" cy="2912035"/>
            <a:chOff x="2937409" y="1416107"/>
            <a:chExt cx="3024399" cy="2912035"/>
          </a:xfrm>
        </p:grpSpPr>
        <p:sp>
          <p:nvSpPr>
            <p:cNvPr id="7" name="Flowchart: Connector 6">
              <a:extLst>
                <a:ext uri="{FF2B5EF4-FFF2-40B4-BE49-F238E27FC236}">
                  <a16:creationId xmlns:a16="http://schemas.microsoft.com/office/drawing/2014/main" id="{60A7185A-304E-834B-56D2-C1B055DF2842}"/>
                </a:ext>
              </a:extLst>
            </p:cNvPr>
            <p:cNvSpPr/>
            <p:nvPr/>
          </p:nvSpPr>
          <p:spPr>
            <a:xfrm>
              <a:off x="2937409" y="1416107"/>
              <a:ext cx="3024399" cy="2912035"/>
            </a:xfrm>
            <a:prstGeom prst="flowChartConnector">
              <a:avLst/>
            </a:prstGeom>
            <a:solidFill>
              <a:srgbClr val="01033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4CF3EE8-9CD1-B2A0-7502-EE8EDDD70813}"/>
                </a:ext>
              </a:extLst>
            </p:cNvPr>
            <p:cNvSpPr txBox="1"/>
            <p:nvPr/>
          </p:nvSpPr>
          <p:spPr>
            <a:xfrm>
              <a:off x="3316723" y="2678191"/>
              <a:ext cx="2265769" cy="461665"/>
            </a:xfrm>
            <a:prstGeom prst="rect">
              <a:avLst/>
            </a:prstGeom>
            <a:noFill/>
          </p:spPr>
          <p:txBody>
            <a:bodyPr wrap="square" rtlCol="0">
              <a:spAutoFit/>
            </a:bodyPr>
            <a:lstStyle/>
            <a:p>
              <a:pPr algn="ctr"/>
              <a:r>
                <a:rPr lang="en-IN" sz="2400" b="1" dirty="0">
                  <a:solidFill>
                    <a:schemeClr val="accent4">
                      <a:lumMod val="85000"/>
                    </a:schemeClr>
                  </a:solidFill>
                  <a:latin typeface="Outfit" panose="020B0604020202020204" charset="0"/>
                </a:rPr>
                <a:t>Univariate</a:t>
              </a:r>
            </a:p>
          </p:txBody>
        </p:sp>
      </p:grpSp>
      <p:sp>
        <p:nvSpPr>
          <p:cNvPr id="3" name="TextBox 2">
            <a:extLst>
              <a:ext uri="{FF2B5EF4-FFF2-40B4-BE49-F238E27FC236}">
                <a16:creationId xmlns:a16="http://schemas.microsoft.com/office/drawing/2014/main" id="{19BE204E-B9EF-6EAD-8BED-E53791DE0482}"/>
              </a:ext>
            </a:extLst>
          </p:cNvPr>
          <p:cNvSpPr txBox="1"/>
          <p:nvPr/>
        </p:nvSpPr>
        <p:spPr>
          <a:xfrm>
            <a:off x="2071561" y="291313"/>
            <a:ext cx="4669104" cy="369332"/>
          </a:xfrm>
          <a:prstGeom prst="rect">
            <a:avLst/>
          </a:prstGeom>
          <a:noFill/>
        </p:spPr>
        <p:txBody>
          <a:bodyPr wrap="square" rtlCol="0">
            <a:spAutoFit/>
          </a:bodyPr>
          <a:lstStyle/>
          <a:p>
            <a:pPr algn="ctr"/>
            <a:r>
              <a:rPr lang="en-IN" sz="1800" b="1" dirty="0">
                <a:solidFill>
                  <a:srgbClr val="010440"/>
                </a:solidFill>
                <a:latin typeface="Outfit" panose="020B0604020202020204" charset="0"/>
              </a:rPr>
              <a:t>Exploratory data analysis types</a:t>
            </a:r>
          </a:p>
        </p:txBody>
      </p:sp>
    </p:spTree>
    <p:extLst>
      <p:ext uri="{BB962C8B-B14F-4D97-AF65-F5344CB8AC3E}">
        <p14:creationId xmlns:p14="http://schemas.microsoft.com/office/powerpoint/2010/main" val="3068186309"/>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3" name="Group 12">
            <a:extLst>
              <a:ext uri="{FF2B5EF4-FFF2-40B4-BE49-F238E27FC236}">
                <a16:creationId xmlns:a16="http://schemas.microsoft.com/office/drawing/2014/main" id="{364C6ED1-FB80-1164-73C1-CA5A9E2961C3}"/>
              </a:ext>
            </a:extLst>
          </p:cNvPr>
          <p:cNvGrpSpPr/>
          <p:nvPr/>
        </p:nvGrpSpPr>
        <p:grpSpPr>
          <a:xfrm>
            <a:off x="1803009" y="1843805"/>
            <a:ext cx="2265769" cy="2265095"/>
            <a:chOff x="1731695" y="1843805"/>
            <a:chExt cx="2265769" cy="2265095"/>
          </a:xfrm>
        </p:grpSpPr>
        <p:sp>
          <p:nvSpPr>
            <p:cNvPr id="4" name="Flowchart: Connector 3">
              <a:extLst>
                <a:ext uri="{FF2B5EF4-FFF2-40B4-BE49-F238E27FC236}">
                  <a16:creationId xmlns:a16="http://schemas.microsoft.com/office/drawing/2014/main" id="{CE5F8C83-F793-AF7B-BA8F-54017234349A}"/>
                </a:ext>
              </a:extLst>
            </p:cNvPr>
            <p:cNvSpPr/>
            <p:nvPr/>
          </p:nvSpPr>
          <p:spPr>
            <a:xfrm>
              <a:off x="1731695" y="1843805"/>
              <a:ext cx="2265769" cy="2265095"/>
            </a:xfrm>
            <a:prstGeom prst="flowChartConnector">
              <a:avLst/>
            </a:prstGeom>
            <a:solidFill>
              <a:srgbClr val="01044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2D6CED-CB4A-DDD9-73E9-77BFE0377F75}"/>
                </a:ext>
              </a:extLst>
            </p:cNvPr>
            <p:cNvSpPr txBox="1"/>
            <p:nvPr/>
          </p:nvSpPr>
          <p:spPr>
            <a:xfrm>
              <a:off x="1812614" y="2745519"/>
              <a:ext cx="2103930" cy="400110"/>
            </a:xfrm>
            <a:prstGeom prst="rect">
              <a:avLst/>
            </a:prstGeom>
            <a:noFill/>
          </p:spPr>
          <p:txBody>
            <a:bodyPr wrap="square" rtlCol="0">
              <a:spAutoFit/>
            </a:bodyPr>
            <a:lstStyle/>
            <a:p>
              <a:pPr algn="ctr"/>
              <a:r>
                <a:rPr lang="en-IN" sz="2000" b="1" dirty="0">
                  <a:solidFill>
                    <a:schemeClr val="accent6">
                      <a:lumMod val="65000"/>
                    </a:schemeClr>
                  </a:solidFill>
                  <a:latin typeface="Outfit" panose="020B0604020202020204" charset="0"/>
                </a:rPr>
                <a:t>Univariate</a:t>
              </a:r>
            </a:p>
          </p:txBody>
        </p:sp>
      </p:grpSp>
      <p:grpSp>
        <p:nvGrpSpPr>
          <p:cNvPr id="12" name="Group 11">
            <a:extLst>
              <a:ext uri="{FF2B5EF4-FFF2-40B4-BE49-F238E27FC236}">
                <a16:creationId xmlns:a16="http://schemas.microsoft.com/office/drawing/2014/main" id="{E069BC27-299A-FB8B-02B6-6DBA93A644F6}"/>
              </a:ext>
            </a:extLst>
          </p:cNvPr>
          <p:cNvGrpSpPr/>
          <p:nvPr/>
        </p:nvGrpSpPr>
        <p:grpSpPr>
          <a:xfrm>
            <a:off x="4820834" y="1843805"/>
            <a:ext cx="2265769" cy="2265095"/>
            <a:chOff x="4796555" y="1843805"/>
            <a:chExt cx="2265769" cy="2265095"/>
          </a:xfrm>
        </p:grpSpPr>
        <p:sp>
          <p:nvSpPr>
            <p:cNvPr id="6" name="Flowchart: Connector 5">
              <a:extLst>
                <a:ext uri="{FF2B5EF4-FFF2-40B4-BE49-F238E27FC236}">
                  <a16:creationId xmlns:a16="http://schemas.microsoft.com/office/drawing/2014/main" id="{6F995022-BC45-012A-CE5C-7FCC12C5171D}"/>
                </a:ext>
              </a:extLst>
            </p:cNvPr>
            <p:cNvSpPr/>
            <p:nvPr/>
          </p:nvSpPr>
          <p:spPr>
            <a:xfrm>
              <a:off x="4796555" y="1843805"/>
              <a:ext cx="2265769" cy="2265095"/>
            </a:xfrm>
            <a:prstGeom prst="flowChartConnector">
              <a:avLst/>
            </a:prstGeom>
            <a:solidFill>
              <a:srgbClr val="A2293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395412-C0CA-6BCD-C1BB-52A7758BD369}"/>
                </a:ext>
              </a:extLst>
            </p:cNvPr>
            <p:cNvSpPr txBox="1"/>
            <p:nvPr/>
          </p:nvSpPr>
          <p:spPr>
            <a:xfrm>
              <a:off x="4937154" y="2745519"/>
              <a:ext cx="2103930" cy="400110"/>
            </a:xfrm>
            <a:prstGeom prst="rect">
              <a:avLst/>
            </a:prstGeom>
            <a:noFill/>
          </p:spPr>
          <p:txBody>
            <a:bodyPr wrap="square" rtlCol="0">
              <a:spAutoFit/>
            </a:bodyPr>
            <a:lstStyle/>
            <a:p>
              <a:pPr algn="ctr"/>
              <a:r>
                <a:rPr lang="en-IN" sz="2000" b="1" dirty="0">
                  <a:solidFill>
                    <a:srgbClr val="010335"/>
                  </a:solidFill>
                  <a:latin typeface="Outfit" panose="020B0604020202020204" charset="0"/>
                </a:rPr>
                <a:t>Multivariate</a:t>
              </a:r>
            </a:p>
          </p:txBody>
        </p:sp>
      </p:grpSp>
      <p:grpSp>
        <p:nvGrpSpPr>
          <p:cNvPr id="9" name="Group 8">
            <a:extLst>
              <a:ext uri="{FF2B5EF4-FFF2-40B4-BE49-F238E27FC236}">
                <a16:creationId xmlns:a16="http://schemas.microsoft.com/office/drawing/2014/main" id="{2FDDF051-15A1-0862-AFBB-53540B7ACAEC}"/>
              </a:ext>
            </a:extLst>
          </p:cNvPr>
          <p:cNvGrpSpPr/>
          <p:nvPr/>
        </p:nvGrpSpPr>
        <p:grpSpPr>
          <a:xfrm>
            <a:off x="2937409" y="1416107"/>
            <a:ext cx="3024399" cy="2912035"/>
            <a:chOff x="2937409" y="1416107"/>
            <a:chExt cx="3024399" cy="2912035"/>
          </a:xfrm>
        </p:grpSpPr>
        <p:sp>
          <p:nvSpPr>
            <p:cNvPr id="7" name="Flowchart: Connector 6">
              <a:extLst>
                <a:ext uri="{FF2B5EF4-FFF2-40B4-BE49-F238E27FC236}">
                  <a16:creationId xmlns:a16="http://schemas.microsoft.com/office/drawing/2014/main" id="{60A7185A-304E-834B-56D2-C1B055DF2842}"/>
                </a:ext>
              </a:extLst>
            </p:cNvPr>
            <p:cNvSpPr/>
            <p:nvPr/>
          </p:nvSpPr>
          <p:spPr>
            <a:xfrm>
              <a:off x="2937409" y="1416107"/>
              <a:ext cx="3024399" cy="2912035"/>
            </a:xfrm>
            <a:prstGeom prst="flowChartConnector">
              <a:avLst/>
            </a:prstGeom>
            <a:solidFill>
              <a:schemeClr val="accent6">
                <a:lumMod val="6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4CF3EE8-9CD1-B2A0-7502-EE8EDDD70813}"/>
                </a:ext>
              </a:extLst>
            </p:cNvPr>
            <p:cNvSpPr txBox="1"/>
            <p:nvPr/>
          </p:nvSpPr>
          <p:spPr>
            <a:xfrm>
              <a:off x="3316723" y="2678191"/>
              <a:ext cx="2265769" cy="461665"/>
            </a:xfrm>
            <a:prstGeom prst="rect">
              <a:avLst/>
            </a:prstGeom>
            <a:noFill/>
          </p:spPr>
          <p:txBody>
            <a:bodyPr wrap="square" rtlCol="0">
              <a:spAutoFit/>
            </a:bodyPr>
            <a:lstStyle/>
            <a:p>
              <a:pPr algn="ctr"/>
              <a:r>
                <a:rPr lang="en-IN" sz="2400" b="1" dirty="0">
                  <a:solidFill>
                    <a:srgbClr val="010440"/>
                  </a:solidFill>
                  <a:latin typeface="Outfit" panose="020B0604020202020204" charset="0"/>
                </a:rPr>
                <a:t>Bivariate</a:t>
              </a:r>
            </a:p>
          </p:txBody>
        </p:sp>
      </p:grpSp>
      <p:sp>
        <p:nvSpPr>
          <p:cNvPr id="2" name="TextBox 1">
            <a:extLst>
              <a:ext uri="{FF2B5EF4-FFF2-40B4-BE49-F238E27FC236}">
                <a16:creationId xmlns:a16="http://schemas.microsoft.com/office/drawing/2014/main" id="{C58667CB-4A3E-4D92-5D5F-2E676F0B064D}"/>
              </a:ext>
            </a:extLst>
          </p:cNvPr>
          <p:cNvSpPr txBox="1"/>
          <p:nvPr/>
        </p:nvSpPr>
        <p:spPr>
          <a:xfrm>
            <a:off x="2071561" y="291313"/>
            <a:ext cx="4669104" cy="369332"/>
          </a:xfrm>
          <a:prstGeom prst="rect">
            <a:avLst/>
          </a:prstGeom>
          <a:noFill/>
        </p:spPr>
        <p:txBody>
          <a:bodyPr wrap="square" rtlCol="0">
            <a:spAutoFit/>
          </a:bodyPr>
          <a:lstStyle/>
          <a:p>
            <a:pPr algn="ctr"/>
            <a:r>
              <a:rPr lang="en-IN" sz="1800" b="1" dirty="0">
                <a:solidFill>
                  <a:srgbClr val="010440"/>
                </a:solidFill>
                <a:latin typeface="Outfit" panose="020B0604020202020204" charset="0"/>
              </a:rPr>
              <a:t>Exploratory data analysis types</a:t>
            </a:r>
          </a:p>
        </p:txBody>
      </p:sp>
    </p:spTree>
    <p:extLst>
      <p:ext uri="{BB962C8B-B14F-4D97-AF65-F5344CB8AC3E}">
        <p14:creationId xmlns:p14="http://schemas.microsoft.com/office/powerpoint/2010/main" val="1713024507"/>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grpSp>
        <p:nvGrpSpPr>
          <p:cNvPr id="13" name="Group 12">
            <a:extLst>
              <a:ext uri="{FF2B5EF4-FFF2-40B4-BE49-F238E27FC236}">
                <a16:creationId xmlns:a16="http://schemas.microsoft.com/office/drawing/2014/main" id="{364C6ED1-FB80-1164-73C1-CA5A9E2961C3}"/>
              </a:ext>
            </a:extLst>
          </p:cNvPr>
          <p:cNvGrpSpPr/>
          <p:nvPr/>
        </p:nvGrpSpPr>
        <p:grpSpPr>
          <a:xfrm>
            <a:off x="1803009" y="1843805"/>
            <a:ext cx="2265769" cy="2265095"/>
            <a:chOff x="1731695" y="1843805"/>
            <a:chExt cx="2265769" cy="2265095"/>
          </a:xfrm>
          <a:solidFill>
            <a:schemeClr val="accent6">
              <a:lumMod val="65000"/>
            </a:schemeClr>
          </a:solidFill>
        </p:grpSpPr>
        <p:sp>
          <p:nvSpPr>
            <p:cNvPr id="4" name="Flowchart: Connector 3">
              <a:extLst>
                <a:ext uri="{FF2B5EF4-FFF2-40B4-BE49-F238E27FC236}">
                  <a16:creationId xmlns:a16="http://schemas.microsoft.com/office/drawing/2014/main" id="{CE5F8C83-F793-AF7B-BA8F-54017234349A}"/>
                </a:ext>
              </a:extLst>
            </p:cNvPr>
            <p:cNvSpPr/>
            <p:nvPr/>
          </p:nvSpPr>
          <p:spPr>
            <a:xfrm>
              <a:off x="1731695" y="1843805"/>
              <a:ext cx="2265769" cy="2265095"/>
            </a:xfrm>
            <a:prstGeom prst="flowChartConnector">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C82D6CED-CB4A-DDD9-73E9-77BFE0377F75}"/>
                </a:ext>
              </a:extLst>
            </p:cNvPr>
            <p:cNvSpPr txBox="1"/>
            <p:nvPr/>
          </p:nvSpPr>
          <p:spPr>
            <a:xfrm>
              <a:off x="1812614" y="2745519"/>
              <a:ext cx="2103930" cy="400110"/>
            </a:xfrm>
            <a:prstGeom prst="rect">
              <a:avLst/>
            </a:prstGeom>
            <a:grpFill/>
          </p:spPr>
          <p:txBody>
            <a:bodyPr wrap="square" rtlCol="0">
              <a:spAutoFit/>
            </a:bodyPr>
            <a:lstStyle/>
            <a:p>
              <a:pPr algn="ctr"/>
              <a:r>
                <a:rPr lang="en-IN" sz="2000" b="1" dirty="0">
                  <a:solidFill>
                    <a:srgbClr val="010335"/>
                  </a:solidFill>
                  <a:latin typeface="Outfit" panose="020B0604020202020204" charset="0"/>
                </a:rPr>
                <a:t>Bivariate</a:t>
              </a:r>
            </a:p>
          </p:txBody>
        </p:sp>
      </p:grpSp>
      <p:grpSp>
        <p:nvGrpSpPr>
          <p:cNvPr id="12" name="Group 11">
            <a:extLst>
              <a:ext uri="{FF2B5EF4-FFF2-40B4-BE49-F238E27FC236}">
                <a16:creationId xmlns:a16="http://schemas.microsoft.com/office/drawing/2014/main" id="{E069BC27-299A-FB8B-02B6-6DBA93A644F6}"/>
              </a:ext>
            </a:extLst>
          </p:cNvPr>
          <p:cNvGrpSpPr/>
          <p:nvPr/>
        </p:nvGrpSpPr>
        <p:grpSpPr>
          <a:xfrm>
            <a:off x="4820834" y="1843805"/>
            <a:ext cx="2265769" cy="2265095"/>
            <a:chOff x="4796555" y="1843805"/>
            <a:chExt cx="2265769" cy="2265095"/>
          </a:xfrm>
          <a:solidFill>
            <a:srgbClr val="010440"/>
          </a:solidFill>
        </p:grpSpPr>
        <p:sp>
          <p:nvSpPr>
            <p:cNvPr id="6" name="Flowchart: Connector 5">
              <a:extLst>
                <a:ext uri="{FF2B5EF4-FFF2-40B4-BE49-F238E27FC236}">
                  <a16:creationId xmlns:a16="http://schemas.microsoft.com/office/drawing/2014/main" id="{6F995022-BC45-012A-CE5C-7FCC12C5171D}"/>
                </a:ext>
              </a:extLst>
            </p:cNvPr>
            <p:cNvSpPr/>
            <p:nvPr/>
          </p:nvSpPr>
          <p:spPr>
            <a:xfrm>
              <a:off x="4796555" y="1843805"/>
              <a:ext cx="2265769" cy="2265095"/>
            </a:xfrm>
            <a:prstGeom prst="flowChartConnector">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5395412-C0CA-6BCD-C1BB-52A7758BD369}"/>
                </a:ext>
              </a:extLst>
            </p:cNvPr>
            <p:cNvSpPr txBox="1"/>
            <p:nvPr/>
          </p:nvSpPr>
          <p:spPr>
            <a:xfrm>
              <a:off x="4937154" y="2745519"/>
              <a:ext cx="2103930" cy="400110"/>
            </a:xfrm>
            <a:prstGeom prst="rect">
              <a:avLst/>
            </a:prstGeom>
            <a:grpFill/>
          </p:spPr>
          <p:txBody>
            <a:bodyPr wrap="square" rtlCol="0">
              <a:spAutoFit/>
            </a:bodyPr>
            <a:lstStyle/>
            <a:p>
              <a:pPr algn="ctr"/>
              <a:r>
                <a:rPr lang="en-IN" sz="2000" b="1" dirty="0">
                  <a:solidFill>
                    <a:schemeClr val="accent6">
                      <a:lumMod val="65000"/>
                    </a:schemeClr>
                  </a:solidFill>
                  <a:latin typeface="Outfit" panose="020B0604020202020204" charset="0"/>
                </a:rPr>
                <a:t>univariate</a:t>
              </a:r>
            </a:p>
          </p:txBody>
        </p:sp>
      </p:grpSp>
      <p:grpSp>
        <p:nvGrpSpPr>
          <p:cNvPr id="9" name="Group 8">
            <a:extLst>
              <a:ext uri="{FF2B5EF4-FFF2-40B4-BE49-F238E27FC236}">
                <a16:creationId xmlns:a16="http://schemas.microsoft.com/office/drawing/2014/main" id="{2FDDF051-15A1-0862-AFBB-53540B7ACAEC}"/>
              </a:ext>
            </a:extLst>
          </p:cNvPr>
          <p:cNvGrpSpPr/>
          <p:nvPr/>
        </p:nvGrpSpPr>
        <p:grpSpPr>
          <a:xfrm>
            <a:off x="2937409" y="1416107"/>
            <a:ext cx="3024399" cy="2912035"/>
            <a:chOff x="2937409" y="1416107"/>
            <a:chExt cx="3024399" cy="2912035"/>
          </a:xfrm>
          <a:solidFill>
            <a:srgbClr val="A22933"/>
          </a:solidFill>
        </p:grpSpPr>
        <p:sp>
          <p:nvSpPr>
            <p:cNvPr id="7" name="Flowchart: Connector 6">
              <a:extLst>
                <a:ext uri="{FF2B5EF4-FFF2-40B4-BE49-F238E27FC236}">
                  <a16:creationId xmlns:a16="http://schemas.microsoft.com/office/drawing/2014/main" id="{60A7185A-304E-834B-56D2-C1B055DF2842}"/>
                </a:ext>
              </a:extLst>
            </p:cNvPr>
            <p:cNvSpPr/>
            <p:nvPr/>
          </p:nvSpPr>
          <p:spPr>
            <a:xfrm>
              <a:off x="2937409" y="1416107"/>
              <a:ext cx="3024399" cy="2912035"/>
            </a:xfrm>
            <a:prstGeom prst="flowChartConnector">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34CF3EE8-9CD1-B2A0-7502-EE8EDDD70813}"/>
                </a:ext>
              </a:extLst>
            </p:cNvPr>
            <p:cNvSpPr txBox="1"/>
            <p:nvPr/>
          </p:nvSpPr>
          <p:spPr>
            <a:xfrm>
              <a:off x="3316723" y="2678191"/>
              <a:ext cx="2265769" cy="461665"/>
            </a:xfrm>
            <a:prstGeom prst="rect">
              <a:avLst/>
            </a:prstGeom>
            <a:grpFill/>
          </p:spPr>
          <p:txBody>
            <a:bodyPr wrap="square" rtlCol="0">
              <a:spAutoFit/>
            </a:bodyPr>
            <a:lstStyle/>
            <a:p>
              <a:pPr algn="ctr"/>
              <a:r>
                <a:rPr lang="en-IN" sz="2400" b="1" dirty="0">
                  <a:solidFill>
                    <a:srgbClr val="010440"/>
                  </a:solidFill>
                  <a:latin typeface="Outfit" panose="020B0604020202020204" charset="0"/>
                </a:rPr>
                <a:t>Multivariate</a:t>
              </a:r>
            </a:p>
          </p:txBody>
        </p:sp>
      </p:grpSp>
      <p:sp>
        <p:nvSpPr>
          <p:cNvPr id="2" name="TextBox 1">
            <a:extLst>
              <a:ext uri="{FF2B5EF4-FFF2-40B4-BE49-F238E27FC236}">
                <a16:creationId xmlns:a16="http://schemas.microsoft.com/office/drawing/2014/main" id="{1F8E2202-59F4-7F26-9884-1D4C1034A9CD}"/>
              </a:ext>
            </a:extLst>
          </p:cNvPr>
          <p:cNvSpPr txBox="1"/>
          <p:nvPr/>
        </p:nvSpPr>
        <p:spPr>
          <a:xfrm>
            <a:off x="2071561" y="291313"/>
            <a:ext cx="4669104" cy="369332"/>
          </a:xfrm>
          <a:prstGeom prst="rect">
            <a:avLst/>
          </a:prstGeom>
          <a:noFill/>
        </p:spPr>
        <p:txBody>
          <a:bodyPr wrap="square" rtlCol="0">
            <a:spAutoFit/>
          </a:bodyPr>
          <a:lstStyle/>
          <a:p>
            <a:pPr algn="ctr"/>
            <a:r>
              <a:rPr lang="en-IN" sz="1800" b="1" dirty="0">
                <a:solidFill>
                  <a:srgbClr val="010440"/>
                </a:solidFill>
                <a:latin typeface="Outfit" panose="020B0604020202020204" charset="0"/>
              </a:rPr>
              <a:t>Exploratory data analysis types</a:t>
            </a:r>
          </a:p>
        </p:txBody>
      </p:sp>
    </p:spTree>
    <p:extLst>
      <p:ext uri="{BB962C8B-B14F-4D97-AF65-F5344CB8AC3E}">
        <p14:creationId xmlns:p14="http://schemas.microsoft.com/office/powerpoint/2010/main" val="502788936"/>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2" name="TextBox 1">
            <a:extLst>
              <a:ext uri="{FF2B5EF4-FFF2-40B4-BE49-F238E27FC236}">
                <a16:creationId xmlns:a16="http://schemas.microsoft.com/office/drawing/2014/main" id="{DF575943-CD1A-0A3E-277B-606F1FC55DB8}"/>
              </a:ext>
            </a:extLst>
          </p:cNvPr>
          <p:cNvSpPr txBox="1"/>
          <p:nvPr/>
        </p:nvSpPr>
        <p:spPr>
          <a:xfrm>
            <a:off x="574535" y="534074"/>
            <a:ext cx="7905918" cy="1323439"/>
          </a:xfrm>
          <a:prstGeom prst="rect">
            <a:avLst/>
          </a:prstGeom>
          <a:noFill/>
        </p:spPr>
        <p:txBody>
          <a:bodyPr wrap="square" rtlCol="0">
            <a:spAutoFit/>
          </a:bodyPr>
          <a:lstStyle/>
          <a:p>
            <a:r>
              <a:rPr lang="en-IN" sz="1600" b="1" dirty="0">
                <a:solidFill>
                  <a:srgbClr val="010440"/>
                </a:solidFill>
                <a:latin typeface="Outfit" panose="020B0604020202020204" charset="0"/>
              </a:rPr>
              <a:t>Univariate Analysis:</a:t>
            </a:r>
          </a:p>
          <a:p>
            <a:r>
              <a:rPr lang="en-US" sz="1600" dirty="0">
                <a:solidFill>
                  <a:schemeClr val="tx1">
                    <a:lumMod val="95000"/>
                  </a:schemeClr>
                </a:solidFill>
                <a:latin typeface="Karla" pitchFamily="2" charset="0"/>
              </a:rPr>
              <a:t>This type of analysis focuses on a single variable, examining its distribution, central tendency, and variability. It helps summarize data by providing measures like mean, median, mode, and standard deviation, helping to understand individual characteristics without considering relationships with other variables.</a:t>
            </a:r>
            <a:endParaRPr lang="en-IN" sz="1600" dirty="0">
              <a:solidFill>
                <a:schemeClr val="tx1">
                  <a:lumMod val="95000"/>
                </a:schemeClr>
              </a:solidFill>
              <a:latin typeface="Karla" pitchFamily="2" charset="0"/>
            </a:endParaRPr>
          </a:p>
        </p:txBody>
      </p:sp>
      <p:sp>
        <p:nvSpPr>
          <p:cNvPr id="9" name="TextBox 8">
            <a:extLst>
              <a:ext uri="{FF2B5EF4-FFF2-40B4-BE49-F238E27FC236}">
                <a16:creationId xmlns:a16="http://schemas.microsoft.com/office/drawing/2014/main" id="{7BB78C2B-81C7-75E7-7E8E-496D409192C3}"/>
              </a:ext>
            </a:extLst>
          </p:cNvPr>
          <p:cNvSpPr txBox="1"/>
          <p:nvPr/>
        </p:nvSpPr>
        <p:spPr>
          <a:xfrm>
            <a:off x="574535" y="1867911"/>
            <a:ext cx="7905918" cy="1569660"/>
          </a:xfrm>
          <a:prstGeom prst="rect">
            <a:avLst/>
          </a:prstGeom>
          <a:noFill/>
        </p:spPr>
        <p:txBody>
          <a:bodyPr wrap="square" rtlCol="0">
            <a:spAutoFit/>
          </a:bodyPr>
          <a:lstStyle/>
          <a:p>
            <a:r>
              <a:rPr lang="en-IN" sz="1600" b="1" dirty="0">
                <a:solidFill>
                  <a:srgbClr val="010440"/>
                </a:solidFill>
                <a:latin typeface="Outfit" panose="020B0604020202020204" charset="0"/>
              </a:rPr>
              <a:t>Bivariate Analysis:</a:t>
            </a:r>
          </a:p>
          <a:p>
            <a:r>
              <a:rPr lang="en-US" sz="1600" dirty="0">
                <a:solidFill>
                  <a:schemeClr val="tx1">
                    <a:lumMod val="95000"/>
                  </a:schemeClr>
                </a:solidFill>
                <a:latin typeface="Karla" pitchFamily="2" charset="0"/>
              </a:rPr>
              <a:t>Bivariate analysis examines the relationship between two variables. It explores how one variable changes in response to another, typically using techniques like correlation, regression, and scatter plots. This helps in understanding associations, trends, and potential causal relationships between two datasets</a:t>
            </a:r>
            <a:endParaRPr lang="en-IN" sz="1600" dirty="0">
              <a:solidFill>
                <a:schemeClr val="tx1">
                  <a:lumMod val="95000"/>
                </a:schemeClr>
              </a:solidFill>
              <a:latin typeface="Karla" pitchFamily="2" charset="0"/>
            </a:endParaRPr>
          </a:p>
          <a:p>
            <a:endParaRPr lang="en-IN" sz="1600" b="1" dirty="0">
              <a:solidFill>
                <a:srgbClr val="010440"/>
              </a:solidFill>
              <a:latin typeface="Outfit" panose="020B0604020202020204" charset="0"/>
            </a:endParaRPr>
          </a:p>
        </p:txBody>
      </p:sp>
      <p:sp>
        <p:nvSpPr>
          <p:cNvPr id="10" name="TextBox 9">
            <a:extLst>
              <a:ext uri="{FF2B5EF4-FFF2-40B4-BE49-F238E27FC236}">
                <a16:creationId xmlns:a16="http://schemas.microsoft.com/office/drawing/2014/main" id="{731504DE-675B-1C54-4438-EECCC80A6959}"/>
              </a:ext>
            </a:extLst>
          </p:cNvPr>
          <p:cNvSpPr txBox="1"/>
          <p:nvPr/>
        </p:nvSpPr>
        <p:spPr>
          <a:xfrm>
            <a:off x="574535" y="3282668"/>
            <a:ext cx="7905918" cy="830997"/>
          </a:xfrm>
          <a:prstGeom prst="rect">
            <a:avLst/>
          </a:prstGeom>
          <a:noFill/>
        </p:spPr>
        <p:txBody>
          <a:bodyPr wrap="square" rtlCol="0">
            <a:spAutoFit/>
          </a:bodyPr>
          <a:lstStyle/>
          <a:p>
            <a:r>
              <a:rPr lang="en-IN" sz="1600" b="1" dirty="0">
                <a:solidFill>
                  <a:srgbClr val="010440"/>
                </a:solidFill>
                <a:latin typeface="Outfit" panose="020B0604020202020204" charset="0"/>
              </a:rPr>
              <a:t>Multivariate Analysis:</a:t>
            </a:r>
          </a:p>
          <a:p>
            <a:r>
              <a:rPr lang="en-US" sz="1600" dirty="0">
                <a:solidFill>
                  <a:srgbClr val="010440"/>
                </a:solidFill>
                <a:latin typeface="Karla" pitchFamily="2" charset="0"/>
              </a:rPr>
              <a:t>Multivariate analysis involves examining the relationships between multiple variables simultaneously to understand their effects and interactions</a:t>
            </a:r>
            <a:endParaRPr lang="en-IN" sz="1600" b="1" dirty="0">
              <a:solidFill>
                <a:srgbClr val="010440"/>
              </a:solidFill>
              <a:latin typeface="Outfit" panose="020B0604020202020204" charset="0"/>
            </a:endParaRPr>
          </a:p>
        </p:txBody>
      </p:sp>
    </p:spTree>
    <p:extLst>
      <p:ext uri="{BB962C8B-B14F-4D97-AF65-F5344CB8AC3E}">
        <p14:creationId xmlns:p14="http://schemas.microsoft.com/office/powerpoint/2010/main" val="510729084"/>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4" name="TextBox 3">
            <a:extLst>
              <a:ext uri="{FF2B5EF4-FFF2-40B4-BE49-F238E27FC236}">
                <a16:creationId xmlns:a16="http://schemas.microsoft.com/office/drawing/2014/main" id="{ABC52901-3C4D-818A-D84A-F15B8C35F01E}"/>
              </a:ext>
            </a:extLst>
          </p:cNvPr>
          <p:cNvSpPr txBox="1"/>
          <p:nvPr/>
        </p:nvSpPr>
        <p:spPr>
          <a:xfrm>
            <a:off x="3557483" y="175158"/>
            <a:ext cx="2503452" cy="461665"/>
          </a:xfrm>
          <a:prstGeom prst="rect">
            <a:avLst/>
          </a:prstGeom>
          <a:noFill/>
        </p:spPr>
        <p:txBody>
          <a:bodyPr wrap="square">
            <a:spAutoFit/>
          </a:bodyPr>
          <a:lstStyle/>
          <a:p>
            <a:r>
              <a:rPr lang="en-US" sz="2400" b="1" dirty="0">
                <a:solidFill>
                  <a:srgbClr val="010440"/>
                </a:solidFill>
                <a:latin typeface="Outfit" panose="020B0604020202020204" charset="0"/>
              </a:rPr>
              <a:t>U</a:t>
            </a:r>
            <a:r>
              <a:rPr lang="en-US" sz="1800" b="1" dirty="0">
                <a:solidFill>
                  <a:srgbClr val="010440"/>
                </a:solidFill>
                <a:latin typeface="Outfit" panose="020B0604020202020204" charset="0"/>
              </a:rPr>
              <a:t>nivariant Analysis</a:t>
            </a:r>
            <a:endParaRPr lang="en-IN" sz="1800" b="1" dirty="0">
              <a:solidFill>
                <a:srgbClr val="010440"/>
              </a:solidFill>
              <a:latin typeface="Outfit" panose="020B0604020202020204" charset="0"/>
            </a:endParaRPr>
          </a:p>
        </p:txBody>
      </p:sp>
      <p:sp>
        <p:nvSpPr>
          <p:cNvPr id="5" name="TextBox 4">
            <a:extLst>
              <a:ext uri="{FF2B5EF4-FFF2-40B4-BE49-F238E27FC236}">
                <a16:creationId xmlns:a16="http://schemas.microsoft.com/office/drawing/2014/main" id="{E67900B5-060A-FACF-56C2-75FD6AD2D153}"/>
              </a:ext>
            </a:extLst>
          </p:cNvPr>
          <p:cNvSpPr txBox="1"/>
          <p:nvPr/>
        </p:nvSpPr>
        <p:spPr>
          <a:xfrm>
            <a:off x="297671" y="4565073"/>
            <a:ext cx="2978929" cy="276999"/>
          </a:xfrm>
          <a:prstGeom prst="rect">
            <a:avLst/>
          </a:prstGeom>
          <a:noFill/>
        </p:spPr>
        <p:txBody>
          <a:bodyPr wrap="square" rtlCol="0">
            <a:spAutoFit/>
          </a:bodyPr>
          <a:lstStyle/>
          <a:p>
            <a:r>
              <a:rPr lang="en-US" sz="1200" dirty="0"/>
              <a:t>Fig: Univariant analysis of general health</a:t>
            </a:r>
            <a:endParaRPr lang="en-IN" sz="1200" dirty="0"/>
          </a:p>
        </p:txBody>
      </p:sp>
      <p:sp>
        <p:nvSpPr>
          <p:cNvPr id="6" name="TextBox 5">
            <a:extLst>
              <a:ext uri="{FF2B5EF4-FFF2-40B4-BE49-F238E27FC236}">
                <a16:creationId xmlns:a16="http://schemas.microsoft.com/office/drawing/2014/main" id="{03A748C1-40B0-29E0-D261-478338B07A7A}"/>
              </a:ext>
            </a:extLst>
          </p:cNvPr>
          <p:cNvSpPr txBox="1"/>
          <p:nvPr/>
        </p:nvSpPr>
        <p:spPr>
          <a:xfrm>
            <a:off x="479147" y="810895"/>
            <a:ext cx="7931727" cy="769441"/>
          </a:xfrm>
          <a:prstGeom prst="rect">
            <a:avLst/>
          </a:prstGeom>
          <a:noFill/>
        </p:spPr>
        <p:txBody>
          <a:bodyPr wrap="square" rtlCol="0">
            <a:spAutoFit/>
          </a:bodyPr>
          <a:lstStyle/>
          <a:p>
            <a:r>
              <a:rPr lang="en-US" sz="1600" dirty="0">
                <a:solidFill>
                  <a:srgbClr val="010440"/>
                </a:solidFill>
                <a:latin typeface="Karla" pitchFamily="2" charset="0"/>
              </a:rPr>
              <a:t>Data Visualization:</a:t>
            </a:r>
          </a:p>
          <a:p>
            <a:r>
              <a:rPr lang="en-US" dirty="0">
                <a:solidFill>
                  <a:srgbClr val="010440"/>
                </a:solidFill>
                <a:latin typeface="Karla" pitchFamily="2" charset="0"/>
              </a:rPr>
              <a:t>This </a:t>
            </a:r>
            <a:r>
              <a:rPr lang="en-US" b="1" dirty="0">
                <a:solidFill>
                  <a:srgbClr val="010440"/>
                </a:solidFill>
                <a:latin typeface="Karla" pitchFamily="2" charset="0"/>
              </a:rPr>
              <a:t>hist plot </a:t>
            </a:r>
            <a:r>
              <a:rPr lang="en-US" dirty="0">
                <a:solidFill>
                  <a:srgbClr val="010440"/>
                </a:solidFill>
                <a:latin typeface="Karla" pitchFamily="2" charset="0"/>
              </a:rPr>
              <a:t>displays the distribution of the </a:t>
            </a:r>
            <a:r>
              <a:rPr lang="en-US" b="1" dirty="0">
                <a:solidFill>
                  <a:srgbClr val="010440"/>
                </a:solidFill>
                <a:latin typeface="Karla" pitchFamily="2" charset="0"/>
              </a:rPr>
              <a:t>general health categories </a:t>
            </a:r>
            <a:r>
              <a:rPr lang="en-US" dirty="0">
                <a:solidFill>
                  <a:srgbClr val="010440"/>
                </a:solidFill>
                <a:latin typeface="Karla" pitchFamily="2" charset="0"/>
              </a:rPr>
              <a:t>that shows </a:t>
            </a:r>
            <a:r>
              <a:rPr lang="en-US" dirty="0" err="1">
                <a:solidFill>
                  <a:srgbClr val="010440"/>
                </a:solidFill>
                <a:latin typeface="Karla" pitchFamily="2" charset="0"/>
              </a:rPr>
              <a:t>overal</a:t>
            </a:r>
            <a:r>
              <a:rPr lang="en-US" dirty="0">
                <a:solidFill>
                  <a:srgbClr val="010440"/>
                </a:solidFill>
                <a:latin typeface="Karla" pitchFamily="2" charset="0"/>
              </a:rPr>
              <a:t> peoples health status.</a:t>
            </a:r>
            <a:endParaRPr lang="en-IN" dirty="0">
              <a:solidFill>
                <a:srgbClr val="010440"/>
              </a:solidFill>
              <a:latin typeface="Karla" pitchFamily="2" charset="0"/>
            </a:endParaRPr>
          </a:p>
        </p:txBody>
      </p:sp>
      <p:grpSp>
        <p:nvGrpSpPr>
          <p:cNvPr id="9" name="Google Shape;1962;p72">
            <a:extLst>
              <a:ext uri="{FF2B5EF4-FFF2-40B4-BE49-F238E27FC236}">
                <a16:creationId xmlns:a16="http://schemas.microsoft.com/office/drawing/2014/main" id="{E0EB65C2-B910-8A86-A28B-CC551D1069EB}"/>
              </a:ext>
            </a:extLst>
          </p:cNvPr>
          <p:cNvGrpSpPr/>
          <p:nvPr/>
        </p:nvGrpSpPr>
        <p:grpSpPr>
          <a:xfrm>
            <a:off x="3063640" y="172488"/>
            <a:ext cx="425919" cy="425097"/>
            <a:chOff x="6140566" y="1384789"/>
            <a:chExt cx="425919" cy="425097"/>
          </a:xfrm>
        </p:grpSpPr>
        <p:sp>
          <p:nvSpPr>
            <p:cNvPr id="10" name="Google Shape;1963;p72">
              <a:extLst>
                <a:ext uri="{FF2B5EF4-FFF2-40B4-BE49-F238E27FC236}">
                  <a16:creationId xmlns:a16="http://schemas.microsoft.com/office/drawing/2014/main" id="{1F7471B6-C39B-5079-365E-B62396AD6920}"/>
                </a:ext>
              </a:extLst>
            </p:cNvPr>
            <p:cNvSpPr/>
            <p:nvPr/>
          </p:nvSpPr>
          <p:spPr>
            <a:xfrm>
              <a:off x="6409716" y="1653975"/>
              <a:ext cx="48572" cy="56227"/>
            </a:xfrm>
            <a:custGeom>
              <a:avLst/>
              <a:gdLst/>
              <a:ahLst/>
              <a:cxnLst/>
              <a:rect l="l" t="t" r="r" b="b"/>
              <a:pathLst>
                <a:path w="1358" h="1572" extrusionOk="0">
                  <a:moveTo>
                    <a:pt x="667" y="357"/>
                  </a:moveTo>
                  <a:cubicBezTo>
                    <a:pt x="715" y="357"/>
                    <a:pt x="810" y="357"/>
                    <a:pt x="858" y="476"/>
                  </a:cubicBezTo>
                  <a:lnTo>
                    <a:pt x="953" y="857"/>
                  </a:lnTo>
                  <a:cubicBezTo>
                    <a:pt x="977" y="976"/>
                    <a:pt x="905" y="1119"/>
                    <a:pt x="834" y="1167"/>
                  </a:cubicBezTo>
                  <a:cubicBezTo>
                    <a:pt x="786" y="1203"/>
                    <a:pt x="733" y="1221"/>
                    <a:pt x="679" y="1221"/>
                  </a:cubicBezTo>
                  <a:cubicBezTo>
                    <a:pt x="626" y="1221"/>
                    <a:pt x="572" y="1203"/>
                    <a:pt x="524" y="1167"/>
                  </a:cubicBezTo>
                  <a:cubicBezTo>
                    <a:pt x="429" y="1119"/>
                    <a:pt x="358" y="976"/>
                    <a:pt x="405" y="857"/>
                  </a:cubicBezTo>
                  <a:lnTo>
                    <a:pt x="501" y="476"/>
                  </a:lnTo>
                  <a:cubicBezTo>
                    <a:pt x="524" y="357"/>
                    <a:pt x="644" y="357"/>
                    <a:pt x="667" y="357"/>
                  </a:cubicBezTo>
                  <a:close/>
                  <a:moveTo>
                    <a:pt x="691" y="0"/>
                  </a:moveTo>
                  <a:cubicBezTo>
                    <a:pt x="429" y="0"/>
                    <a:pt x="239" y="167"/>
                    <a:pt x="167" y="405"/>
                  </a:cubicBezTo>
                  <a:lnTo>
                    <a:pt x="72" y="762"/>
                  </a:lnTo>
                  <a:cubicBezTo>
                    <a:pt x="1" y="1024"/>
                    <a:pt x="120" y="1310"/>
                    <a:pt x="334" y="1453"/>
                  </a:cubicBezTo>
                  <a:cubicBezTo>
                    <a:pt x="429" y="1524"/>
                    <a:pt x="548" y="1572"/>
                    <a:pt x="667" y="1572"/>
                  </a:cubicBezTo>
                  <a:cubicBezTo>
                    <a:pt x="810" y="1572"/>
                    <a:pt x="929" y="1524"/>
                    <a:pt x="1025" y="1453"/>
                  </a:cubicBezTo>
                  <a:cubicBezTo>
                    <a:pt x="1239" y="1310"/>
                    <a:pt x="1358" y="1024"/>
                    <a:pt x="1287" y="762"/>
                  </a:cubicBezTo>
                  <a:lnTo>
                    <a:pt x="1191" y="405"/>
                  </a:lnTo>
                  <a:cubicBezTo>
                    <a:pt x="1120" y="167"/>
                    <a:pt x="929" y="0"/>
                    <a:pt x="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64;p72">
              <a:extLst>
                <a:ext uri="{FF2B5EF4-FFF2-40B4-BE49-F238E27FC236}">
                  <a16:creationId xmlns:a16="http://schemas.microsoft.com/office/drawing/2014/main" id="{95AEAA7C-DF62-3303-08E0-E9F7801DF843}"/>
                </a:ext>
              </a:extLst>
            </p:cNvPr>
            <p:cNvSpPr/>
            <p:nvPr/>
          </p:nvSpPr>
          <p:spPr>
            <a:xfrm>
              <a:off x="6388435" y="1642029"/>
              <a:ext cx="11946" cy="25610"/>
            </a:xfrm>
            <a:custGeom>
              <a:avLst/>
              <a:gdLst/>
              <a:ahLst/>
              <a:cxnLst/>
              <a:rect l="l" t="t" r="r" b="b"/>
              <a:pathLst>
                <a:path w="334" h="716" extrusionOk="0">
                  <a:moveTo>
                    <a:pt x="167" y="1"/>
                  </a:moveTo>
                  <a:cubicBezTo>
                    <a:pt x="72" y="1"/>
                    <a:pt x="0" y="72"/>
                    <a:pt x="0" y="191"/>
                  </a:cubicBezTo>
                  <a:lnTo>
                    <a:pt x="0" y="548"/>
                  </a:lnTo>
                  <a:cubicBezTo>
                    <a:pt x="0" y="644"/>
                    <a:pt x="72" y="715"/>
                    <a:pt x="167" y="715"/>
                  </a:cubicBezTo>
                  <a:cubicBezTo>
                    <a:pt x="262" y="715"/>
                    <a:pt x="334" y="644"/>
                    <a:pt x="334" y="548"/>
                  </a:cubicBezTo>
                  <a:lnTo>
                    <a:pt x="334" y="191"/>
                  </a:lnTo>
                  <a:cubicBezTo>
                    <a:pt x="334" y="96"/>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65;p72">
              <a:extLst>
                <a:ext uri="{FF2B5EF4-FFF2-40B4-BE49-F238E27FC236}">
                  <a16:creationId xmlns:a16="http://schemas.microsoft.com/office/drawing/2014/main" id="{79C60FB0-81FF-F94A-128B-E77CA4004060}"/>
                </a:ext>
              </a:extLst>
            </p:cNvPr>
            <p:cNvSpPr/>
            <p:nvPr/>
          </p:nvSpPr>
          <p:spPr>
            <a:xfrm>
              <a:off x="6466801" y="1642029"/>
              <a:ext cx="12805" cy="25610"/>
            </a:xfrm>
            <a:custGeom>
              <a:avLst/>
              <a:gdLst/>
              <a:ahLst/>
              <a:cxnLst/>
              <a:rect l="l" t="t" r="r" b="b"/>
              <a:pathLst>
                <a:path w="358" h="716" extrusionOk="0">
                  <a:moveTo>
                    <a:pt x="191" y="1"/>
                  </a:moveTo>
                  <a:cubicBezTo>
                    <a:pt x="95" y="1"/>
                    <a:pt x="0" y="72"/>
                    <a:pt x="0" y="191"/>
                  </a:cubicBezTo>
                  <a:lnTo>
                    <a:pt x="0" y="548"/>
                  </a:lnTo>
                  <a:cubicBezTo>
                    <a:pt x="0" y="644"/>
                    <a:pt x="72" y="715"/>
                    <a:pt x="191" y="715"/>
                  </a:cubicBezTo>
                  <a:cubicBezTo>
                    <a:pt x="286" y="715"/>
                    <a:pt x="357" y="644"/>
                    <a:pt x="357" y="548"/>
                  </a:cubicBezTo>
                  <a:lnTo>
                    <a:pt x="357" y="191"/>
                  </a:lnTo>
                  <a:cubicBezTo>
                    <a:pt x="357" y="96"/>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66;p72">
              <a:extLst>
                <a:ext uri="{FF2B5EF4-FFF2-40B4-BE49-F238E27FC236}">
                  <a16:creationId xmlns:a16="http://schemas.microsoft.com/office/drawing/2014/main" id="{6EDBBF34-0170-75C9-8CE2-95DB73D6F5C1}"/>
                </a:ext>
              </a:extLst>
            </p:cNvPr>
            <p:cNvSpPr/>
            <p:nvPr/>
          </p:nvSpPr>
          <p:spPr>
            <a:xfrm>
              <a:off x="6140566" y="1462297"/>
              <a:ext cx="425919" cy="347589"/>
            </a:xfrm>
            <a:custGeom>
              <a:avLst/>
              <a:gdLst/>
              <a:ahLst/>
              <a:cxnLst/>
              <a:rect l="l" t="t" r="r" b="b"/>
              <a:pathLst>
                <a:path w="11908" h="9718" extrusionOk="0">
                  <a:moveTo>
                    <a:pt x="5168" y="5121"/>
                  </a:moveTo>
                  <a:cubicBezTo>
                    <a:pt x="5263" y="5121"/>
                    <a:pt x="5335" y="5169"/>
                    <a:pt x="5358" y="5216"/>
                  </a:cubicBezTo>
                  <a:lnTo>
                    <a:pt x="5358" y="6645"/>
                  </a:lnTo>
                  <a:cubicBezTo>
                    <a:pt x="5144" y="6550"/>
                    <a:pt x="4858" y="6312"/>
                    <a:pt x="4858" y="5669"/>
                  </a:cubicBezTo>
                  <a:cubicBezTo>
                    <a:pt x="4858" y="5335"/>
                    <a:pt x="4977" y="5121"/>
                    <a:pt x="5168" y="5121"/>
                  </a:cubicBezTo>
                  <a:close/>
                  <a:moveTo>
                    <a:pt x="8192" y="1930"/>
                  </a:moveTo>
                  <a:cubicBezTo>
                    <a:pt x="9645" y="1930"/>
                    <a:pt x="10669" y="2835"/>
                    <a:pt x="10669" y="4121"/>
                  </a:cubicBezTo>
                  <a:lnTo>
                    <a:pt x="10669" y="5145"/>
                  </a:lnTo>
                  <a:cubicBezTo>
                    <a:pt x="10669" y="5240"/>
                    <a:pt x="10740" y="5311"/>
                    <a:pt x="10812" y="5335"/>
                  </a:cubicBezTo>
                  <a:cubicBezTo>
                    <a:pt x="10907" y="5335"/>
                    <a:pt x="10979" y="5311"/>
                    <a:pt x="11002" y="5216"/>
                  </a:cubicBezTo>
                  <a:cubicBezTo>
                    <a:pt x="11026" y="5216"/>
                    <a:pt x="11074" y="5121"/>
                    <a:pt x="11217" y="5121"/>
                  </a:cubicBezTo>
                  <a:cubicBezTo>
                    <a:pt x="11407" y="5121"/>
                    <a:pt x="11526" y="5335"/>
                    <a:pt x="11526" y="5669"/>
                  </a:cubicBezTo>
                  <a:cubicBezTo>
                    <a:pt x="11550" y="6312"/>
                    <a:pt x="11264" y="6550"/>
                    <a:pt x="11050" y="6645"/>
                  </a:cubicBezTo>
                  <a:lnTo>
                    <a:pt x="11050" y="5883"/>
                  </a:lnTo>
                  <a:cubicBezTo>
                    <a:pt x="11050" y="5788"/>
                    <a:pt x="10979" y="5716"/>
                    <a:pt x="10860" y="5716"/>
                  </a:cubicBezTo>
                  <a:cubicBezTo>
                    <a:pt x="10764" y="5716"/>
                    <a:pt x="10693" y="5788"/>
                    <a:pt x="10693" y="5883"/>
                  </a:cubicBezTo>
                  <a:lnTo>
                    <a:pt x="10693" y="6621"/>
                  </a:lnTo>
                  <a:cubicBezTo>
                    <a:pt x="10693" y="7907"/>
                    <a:pt x="10169" y="8288"/>
                    <a:pt x="9407" y="8860"/>
                  </a:cubicBezTo>
                  <a:lnTo>
                    <a:pt x="9312" y="8907"/>
                  </a:lnTo>
                  <a:cubicBezTo>
                    <a:pt x="9240" y="8979"/>
                    <a:pt x="9169" y="9027"/>
                    <a:pt x="9097" y="9074"/>
                  </a:cubicBezTo>
                  <a:lnTo>
                    <a:pt x="9097" y="8812"/>
                  </a:lnTo>
                  <a:cubicBezTo>
                    <a:pt x="9097" y="8717"/>
                    <a:pt x="9026" y="8622"/>
                    <a:pt x="8931" y="8622"/>
                  </a:cubicBezTo>
                  <a:cubicBezTo>
                    <a:pt x="8835" y="8622"/>
                    <a:pt x="8740" y="8693"/>
                    <a:pt x="8740" y="8812"/>
                  </a:cubicBezTo>
                  <a:lnTo>
                    <a:pt x="8740" y="9265"/>
                  </a:lnTo>
                  <a:cubicBezTo>
                    <a:pt x="8597" y="9336"/>
                    <a:pt x="8478" y="9360"/>
                    <a:pt x="8359" y="9384"/>
                  </a:cubicBezTo>
                  <a:lnTo>
                    <a:pt x="8359" y="8812"/>
                  </a:lnTo>
                  <a:cubicBezTo>
                    <a:pt x="8359" y="8717"/>
                    <a:pt x="8288" y="8622"/>
                    <a:pt x="8192" y="8622"/>
                  </a:cubicBezTo>
                  <a:cubicBezTo>
                    <a:pt x="8097" y="8622"/>
                    <a:pt x="8026" y="8693"/>
                    <a:pt x="8026" y="8812"/>
                  </a:cubicBezTo>
                  <a:lnTo>
                    <a:pt x="8026" y="9384"/>
                  </a:lnTo>
                  <a:cubicBezTo>
                    <a:pt x="7883" y="9360"/>
                    <a:pt x="7764" y="9336"/>
                    <a:pt x="7645" y="9265"/>
                  </a:cubicBezTo>
                  <a:lnTo>
                    <a:pt x="7645" y="8788"/>
                  </a:lnTo>
                  <a:cubicBezTo>
                    <a:pt x="7645" y="8693"/>
                    <a:pt x="7549" y="8622"/>
                    <a:pt x="7454" y="8622"/>
                  </a:cubicBezTo>
                  <a:cubicBezTo>
                    <a:pt x="7359" y="8622"/>
                    <a:pt x="7287" y="8693"/>
                    <a:pt x="7287" y="8788"/>
                  </a:cubicBezTo>
                  <a:lnTo>
                    <a:pt x="7287" y="9050"/>
                  </a:lnTo>
                  <a:cubicBezTo>
                    <a:pt x="7216" y="9027"/>
                    <a:pt x="7144" y="8979"/>
                    <a:pt x="7073" y="8907"/>
                  </a:cubicBezTo>
                  <a:lnTo>
                    <a:pt x="6978" y="8836"/>
                  </a:lnTo>
                  <a:cubicBezTo>
                    <a:pt x="6216" y="8264"/>
                    <a:pt x="5692" y="7883"/>
                    <a:pt x="5692" y="6621"/>
                  </a:cubicBezTo>
                  <a:lnTo>
                    <a:pt x="5692" y="4121"/>
                  </a:lnTo>
                  <a:cubicBezTo>
                    <a:pt x="5692" y="2835"/>
                    <a:pt x="6716" y="1930"/>
                    <a:pt x="8192" y="1930"/>
                  </a:cubicBezTo>
                  <a:close/>
                  <a:moveTo>
                    <a:pt x="167" y="1"/>
                  </a:moveTo>
                  <a:cubicBezTo>
                    <a:pt x="72" y="1"/>
                    <a:pt x="0" y="96"/>
                    <a:pt x="0" y="191"/>
                  </a:cubicBezTo>
                  <a:lnTo>
                    <a:pt x="0" y="3954"/>
                  </a:lnTo>
                  <a:cubicBezTo>
                    <a:pt x="0" y="4264"/>
                    <a:pt x="214" y="4478"/>
                    <a:pt x="524" y="4478"/>
                  </a:cubicBezTo>
                  <a:lnTo>
                    <a:pt x="2263" y="4478"/>
                  </a:lnTo>
                  <a:cubicBezTo>
                    <a:pt x="2334" y="4930"/>
                    <a:pt x="2620" y="5764"/>
                    <a:pt x="3977" y="5764"/>
                  </a:cubicBezTo>
                  <a:cubicBezTo>
                    <a:pt x="4072" y="5764"/>
                    <a:pt x="4144" y="5692"/>
                    <a:pt x="4144" y="5621"/>
                  </a:cubicBezTo>
                  <a:cubicBezTo>
                    <a:pt x="4168" y="5526"/>
                    <a:pt x="4120" y="5454"/>
                    <a:pt x="4049" y="5431"/>
                  </a:cubicBezTo>
                  <a:cubicBezTo>
                    <a:pt x="4025" y="5407"/>
                    <a:pt x="3525" y="5216"/>
                    <a:pt x="3501" y="4478"/>
                  </a:cubicBezTo>
                  <a:lnTo>
                    <a:pt x="5358" y="4478"/>
                  </a:lnTo>
                  <a:lnTo>
                    <a:pt x="5358" y="4788"/>
                  </a:lnTo>
                  <a:cubicBezTo>
                    <a:pt x="5287" y="4764"/>
                    <a:pt x="5239" y="4764"/>
                    <a:pt x="5168" y="4764"/>
                  </a:cubicBezTo>
                  <a:cubicBezTo>
                    <a:pt x="4834" y="4764"/>
                    <a:pt x="4501" y="5050"/>
                    <a:pt x="4501" y="5645"/>
                  </a:cubicBezTo>
                  <a:cubicBezTo>
                    <a:pt x="4501" y="6597"/>
                    <a:pt x="5049" y="6931"/>
                    <a:pt x="5358" y="7002"/>
                  </a:cubicBezTo>
                  <a:cubicBezTo>
                    <a:pt x="5477" y="8145"/>
                    <a:pt x="6049" y="8574"/>
                    <a:pt x="6787" y="9122"/>
                  </a:cubicBezTo>
                  <a:lnTo>
                    <a:pt x="6883" y="9193"/>
                  </a:lnTo>
                  <a:cubicBezTo>
                    <a:pt x="7430" y="9598"/>
                    <a:pt x="7740" y="9717"/>
                    <a:pt x="8192" y="9717"/>
                  </a:cubicBezTo>
                  <a:cubicBezTo>
                    <a:pt x="8645" y="9717"/>
                    <a:pt x="8978" y="9598"/>
                    <a:pt x="9526" y="9193"/>
                  </a:cubicBezTo>
                  <a:lnTo>
                    <a:pt x="9597" y="9122"/>
                  </a:lnTo>
                  <a:cubicBezTo>
                    <a:pt x="10336" y="8574"/>
                    <a:pt x="10907" y="8145"/>
                    <a:pt x="11026" y="7002"/>
                  </a:cubicBezTo>
                  <a:cubicBezTo>
                    <a:pt x="11169" y="6978"/>
                    <a:pt x="11360" y="6883"/>
                    <a:pt x="11503" y="6717"/>
                  </a:cubicBezTo>
                  <a:cubicBezTo>
                    <a:pt x="11693" y="6550"/>
                    <a:pt x="11884" y="6216"/>
                    <a:pt x="11884" y="5669"/>
                  </a:cubicBezTo>
                  <a:cubicBezTo>
                    <a:pt x="11907" y="5050"/>
                    <a:pt x="11574" y="4764"/>
                    <a:pt x="11241" y="4764"/>
                  </a:cubicBezTo>
                  <a:cubicBezTo>
                    <a:pt x="11169" y="4764"/>
                    <a:pt x="11098" y="4788"/>
                    <a:pt x="11050" y="4788"/>
                  </a:cubicBezTo>
                  <a:lnTo>
                    <a:pt x="11050" y="4121"/>
                  </a:lnTo>
                  <a:cubicBezTo>
                    <a:pt x="11050" y="3359"/>
                    <a:pt x="10764" y="2716"/>
                    <a:pt x="10193" y="2263"/>
                  </a:cubicBezTo>
                  <a:cubicBezTo>
                    <a:pt x="9693" y="1835"/>
                    <a:pt x="8978" y="1573"/>
                    <a:pt x="8192" y="1573"/>
                  </a:cubicBezTo>
                  <a:cubicBezTo>
                    <a:pt x="7430" y="1573"/>
                    <a:pt x="6716" y="1835"/>
                    <a:pt x="6192" y="2263"/>
                  </a:cubicBezTo>
                  <a:cubicBezTo>
                    <a:pt x="5644" y="2716"/>
                    <a:pt x="5358" y="3383"/>
                    <a:pt x="5358" y="4145"/>
                  </a:cubicBezTo>
                  <a:lnTo>
                    <a:pt x="3334" y="4145"/>
                  </a:lnTo>
                  <a:cubicBezTo>
                    <a:pt x="3239" y="4145"/>
                    <a:pt x="3167" y="4216"/>
                    <a:pt x="3167" y="4287"/>
                  </a:cubicBezTo>
                  <a:cubicBezTo>
                    <a:pt x="3144" y="4788"/>
                    <a:pt x="3263" y="5121"/>
                    <a:pt x="3429" y="5359"/>
                  </a:cubicBezTo>
                  <a:cubicBezTo>
                    <a:pt x="2739" y="5169"/>
                    <a:pt x="2620" y="4645"/>
                    <a:pt x="2596" y="4311"/>
                  </a:cubicBezTo>
                  <a:cubicBezTo>
                    <a:pt x="2596" y="4216"/>
                    <a:pt x="2524" y="4145"/>
                    <a:pt x="2429" y="4145"/>
                  </a:cubicBezTo>
                  <a:lnTo>
                    <a:pt x="524" y="4145"/>
                  </a:lnTo>
                  <a:cubicBezTo>
                    <a:pt x="429" y="4145"/>
                    <a:pt x="334" y="4073"/>
                    <a:pt x="334" y="3954"/>
                  </a:cubicBezTo>
                  <a:lnTo>
                    <a:pt x="334" y="191"/>
                  </a:lnTo>
                  <a:cubicBezTo>
                    <a:pt x="334" y="96"/>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67;p72">
              <a:extLst>
                <a:ext uri="{FF2B5EF4-FFF2-40B4-BE49-F238E27FC236}">
                  <a16:creationId xmlns:a16="http://schemas.microsoft.com/office/drawing/2014/main" id="{9B1F0877-8A59-1EFB-9FD7-398E692A6628}"/>
                </a:ext>
              </a:extLst>
            </p:cNvPr>
            <p:cNvSpPr/>
            <p:nvPr/>
          </p:nvSpPr>
          <p:spPr>
            <a:xfrm>
              <a:off x="6140566" y="1384789"/>
              <a:ext cx="259815" cy="128656"/>
            </a:xfrm>
            <a:custGeom>
              <a:avLst/>
              <a:gdLst/>
              <a:ahLst/>
              <a:cxnLst/>
              <a:rect l="l" t="t" r="r" b="b"/>
              <a:pathLst>
                <a:path w="7264" h="3597" extrusionOk="0">
                  <a:moveTo>
                    <a:pt x="524" y="1"/>
                  </a:moveTo>
                  <a:cubicBezTo>
                    <a:pt x="238" y="1"/>
                    <a:pt x="0" y="215"/>
                    <a:pt x="0" y="525"/>
                  </a:cubicBezTo>
                  <a:lnTo>
                    <a:pt x="0" y="1668"/>
                  </a:lnTo>
                  <a:cubicBezTo>
                    <a:pt x="0" y="1763"/>
                    <a:pt x="72" y="1834"/>
                    <a:pt x="167" y="1834"/>
                  </a:cubicBezTo>
                  <a:cubicBezTo>
                    <a:pt x="262" y="1834"/>
                    <a:pt x="357" y="1763"/>
                    <a:pt x="357" y="1668"/>
                  </a:cubicBezTo>
                  <a:lnTo>
                    <a:pt x="357" y="525"/>
                  </a:lnTo>
                  <a:cubicBezTo>
                    <a:pt x="357" y="429"/>
                    <a:pt x="429" y="334"/>
                    <a:pt x="524" y="334"/>
                  </a:cubicBezTo>
                  <a:lnTo>
                    <a:pt x="6740" y="334"/>
                  </a:lnTo>
                  <a:cubicBezTo>
                    <a:pt x="6835" y="334"/>
                    <a:pt x="6906" y="406"/>
                    <a:pt x="6906" y="525"/>
                  </a:cubicBezTo>
                  <a:lnTo>
                    <a:pt x="6906" y="3406"/>
                  </a:lnTo>
                  <a:cubicBezTo>
                    <a:pt x="6906" y="3501"/>
                    <a:pt x="7002" y="3597"/>
                    <a:pt x="7097" y="3597"/>
                  </a:cubicBezTo>
                  <a:cubicBezTo>
                    <a:pt x="7192" y="3597"/>
                    <a:pt x="7264" y="3501"/>
                    <a:pt x="7264" y="3406"/>
                  </a:cubicBezTo>
                  <a:lnTo>
                    <a:pt x="7264" y="525"/>
                  </a:lnTo>
                  <a:cubicBezTo>
                    <a:pt x="7264" y="215"/>
                    <a:pt x="7025" y="1"/>
                    <a:pt x="6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68;p72">
              <a:extLst>
                <a:ext uri="{FF2B5EF4-FFF2-40B4-BE49-F238E27FC236}">
                  <a16:creationId xmlns:a16="http://schemas.microsoft.com/office/drawing/2014/main" id="{E71A7BB3-E493-861D-D50E-D7C17BD116B2}"/>
                </a:ext>
              </a:extLst>
            </p:cNvPr>
            <p:cNvSpPr/>
            <p:nvPr/>
          </p:nvSpPr>
          <p:spPr>
            <a:xfrm>
              <a:off x="6358605" y="1608515"/>
              <a:ext cx="63058" cy="21639"/>
            </a:xfrm>
            <a:custGeom>
              <a:avLst/>
              <a:gdLst/>
              <a:ahLst/>
              <a:cxnLst/>
              <a:rect l="l" t="t" r="r" b="b"/>
              <a:pathLst>
                <a:path w="1763" h="605" extrusionOk="0">
                  <a:moveTo>
                    <a:pt x="1563" y="0"/>
                  </a:moveTo>
                  <a:cubicBezTo>
                    <a:pt x="1498" y="0"/>
                    <a:pt x="1424" y="31"/>
                    <a:pt x="1406" y="104"/>
                  </a:cubicBezTo>
                  <a:cubicBezTo>
                    <a:pt x="1358" y="199"/>
                    <a:pt x="1263" y="247"/>
                    <a:pt x="1168" y="247"/>
                  </a:cubicBezTo>
                  <a:lnTo>
                    <a:pt x="191" y="247"/>
                  </a:lnTo>
                  <a:cubicBezTo>
                    <a:pt x="96" y="247"/>
                    <a:pt x="1" y="319"/>
                    <a:pt x="1" y="414"/>
                  </a:cubicBezTo>
                  <a:cubicBezTo>
                    <a:pt x="1" y="509"/>
                    <a:pt x="96" y="604"/>
                    <a:pt x="191" y="604"/>
                  </a:cubicBezTo>
                  <a:lnTo>
                    <a:pt x="1168" y="604"/>
                  </a:lnTo>
                  <a:cubicBezTo>
                    <a:pt x="1406" y="604"/>
                    <a:pt x="1620" y="461"/>
                    <a:pt x="1715" y="247"/>
                  </a:cubicBezTo>
                  <a:cubicBezTo>
                    <a:pt x="1763" y="176"/>
                    <a:pt x="1715" y="57"/>
                    <a:pt x="1620" y="9"/>
                  </a:cubicBezTo>
                  <a:cubicBezTo>
                    <a:pt x="1603" y="3"/>
                    <a:pt x="1584" y="0"/>
                    <a:pt x="15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69;p72">
              <a:extLst>
                <a:ext uri="{FF2B5EF4-FFF2-40B4-BE49-F238E27FC236}">
                  <a16:creationId xmlns:a16="http://schemas.microsoft.com/office/drawing/2014/main" id="{0A3ABA50-BFB9-6CF0-4021-95772113D120}"/>
                </a:ext>
              </a:extLst>
            </p:cNvPr>
            <p:cNvSpPr/>
            <p:nvPr/>
          </p:nvSpPr>
          <p:spPr>
            <a:xfrm>
              <a:off x="6446342" y="1608515"/>
              <a:ext cx="63058" cy="20781"/>
            </a:xfrm>
            <a:custGeom>
              <a:avLst/>
              <a:gdLst/>
              <a:ahLst/>
              <a:cxnLst/>
              <a:rect l="l" t="t" r="r" b="b"/>
              <a:pathLst>
                <a:path w="1763" h="581" extrusionOk="0">
                  <a:moveTo>
                    <a:pt x="186" y="0"/>
                  </a:moveTo>
                  <a:cubicBezTo>
                    <a:pt x="165" y="0"/>
                    <a:pt x="142" y="3"/>
                    <a:pt x="120" y="9"/>
                  </a:cubicBezTo>
                  <a:cubicBezTo>
                    <a:pt x="48" y="57"/>
                    <a:pt x="1" y="152"/>
                    <a:pt x="48" y="247"/>
                  </a:cubicBezTo>
                  <a:cubicBezTo>
                    <a:pt x="143" y="461"/>
                    <a:pt x="358" y="580"/>
                    <a:pt x="596" y="580"/>
                  </a:cubicBezTo>
                  <a:lnTo>
                    <a:pt x="1572" y="580"/>
                  </a:lnTo>
                  <a:cubicBezTo>
                    <a:pt x="1668" y="580"/>
                    <a:pt x="1739" y="509"/>
                    <a:pt x="1739" y="414"/>
                  </a:cubicBezTo>
                  <a:cubicBezTo>
                    <a:pt x="1763" y="319"/>
                    <a:pt x="1668" y="247"/>
                    <a:pt x="1572" y="247"/>
                  </a:cubicBezTo>
                  <a:lnTo>
                    <a:pt x="596" y="247"/>
                  </a:lnTo>
                  <a:cubicBezTo>
                    <a:pt x="501" y="247"/>
                    <a:pt x="405" y="199"/>
                    <a:pt x="358" y="104"/>
                  </a:cubicBezTo>
                  <a:cubicBezTo>
                    <a:pt x="321" y="31"/>
                    <a:pt x="257"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70;p72">
              <a:extLst>
                <a:ext uri="{FF2B5EF4-FFF2-40B4-BE49-F238E27FC236}">
                  <a16:creationId xmlns:a16="http://schemas.microsoft.com/office/drawing/2014/main" id="{926C488A-3E3E-4EEA-D8C6-D96F4D86068F}"/>
                </a:ext>
              </a:extLst>
            </p:cNvPr>
            <p:cNvSpPr/>
            <p:nvPr/>
          </p:nvSpPr>
          <p:spPr>
            <a:xfrm>
              <a:off x="6391833" y="1722112"/>
              <a:ext cx="84376" cy="37520"/>
            </a:xfrm>
            <a:custGeom>
              <a:avLst/>
              <a:gdLst/>
              <a:ahLst/>
              <a:cxnLst/>
              <a:rect l="l" t="t" r="r" b="b"/>
              <a:pathLst>
                <a:path w="2359" h="1049" extrusionOk="0">
                  <a:moveTo>
                    <a:pt x="1167" y="357"/>
                  </a:moveTo>
                  <a:cubicBezTo>
                    <a:pt x="1477" y="357"/>
                    <a:pt x="1787" y="453"/>
                    <a:pt x="1953" y="619"/>
                  </a:cubicBezTo>
                  <a:cubicBezTo>
                    <a:pt x="1977" y="643"/>
                    <a:pt x="1977" y="667"/>
                    <a:pt x="1977" y="667"/>
                  </a:cubicBezTo>
                  <a:cubicBezTo>
                    <a:pt x="1977" y="691"/>
                    <a:pt x="1953" y="715"/>
                    <a:pt x="1929" y="715"/>
                  </a:cubicBezTo>
                  <a:lnTo>
                    <a:pt x="429" y="715"/>
                  </a:lnTo>
                  <a:cubicBezTo>
                    <a:pt x="405" y="715"/>
                    <a:pt x="381" y="691"/>
                    <a:pt x="381" y="667"/>
                  </a:cubicBezTo>
                  <a:cubicBezTo>
                    <a:pt x="381" y="667"/>
                    <a:pt x="381" y="643"/>
                    <a:pt x="381" y="619"/>
                  </a:cubicBezTo>
                  <a:cubicBezTo>
                    <a:pt x="572" y="453"/>
                    <a:pt x="882" y="357"/>
                    <a:pt x="1167" y="357"/>
                  </a:cubicBezTo>
                  <a:close/>
                  <a:moveTo>
                    <a:pt x="1167" y="0"/>
                  </a:moveTo>
                  <a:cubicBezTo>
                    <a:pt x="786" y="0"/>
                    <a:pt x="405" y="143"/>
                    <a:pt x="167" y="381"/>
                  </a:cubicBezTo>
                  <a:cubicBezTo>
                    <a:pt x="48" y="477"/>
                    <a:pt x="0" y="643"/>
                    <a:pt x="48" y="810"/>
                  </a:cubicBezTo>
                  <a:cubicBezTo>
                    <a:pt x="119" y="953"/>
                    <a:pt x="262" y="1048"/>
                    <a:pt x="429" y="1048"/>
                  </a:cubicBezTo>
                  <a:lnTo>
                    <a:pt x="1929" y="1048"/>
                  </a:lnTo>
                  <a:cubicBezTo>
                    <a:pt x="2096" y="1048"/>
                    <a:pt x="2239" y="953"/>
                    <a:pt x="2310" y="810"/>
                  </a:cubicBezTo>
                  <a:cubicBezTo>
                    <a:pt x="2358" y="643"/>
                    <a:pt x="2310" y="477"/>
                    <a:pt x="2191" y="381"/>
                  </a:cubicBezTo>
                  <a:cubicBezTo>
                    <a:pt x="1953" y="143"/>
                    <a:pt x="1572" y="0"/>
                    <a:pt x="1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71;p72">
              <a:extLst>
                <a:ext uri="{FF2B5EF4-FFF2-40B4-BE49-F238E27FC236}">
                  <a16:creationId xmlns:a16="http://schemas.microsoft.com/office/drawing/2014/main" id="{374106E0-79BC-9D7E-83E9-C1E368776C77}"/>
                </a:ext>
              </a:extLst>
            </p:cNvPr>
            <p:cNvSpPr/>
            <p:nvPr/>
          </p:nvSpPr>
          <p:spPr>
            <a:xfrm>
              <a:off x="6186563" y="1449528"/>
              <a:ext cx="167821" cy="109055"/>
            </a:xfrm>
            <a:custGeom>
              <a:avLst/>
              <a:gdLst/>
              <a:ahLst/>
              <a:cxnLst/>
              <a:rect l="l" t="t" r="r" b="b"/>
              <a:pathLst>
                <a:path w="4692" h="3049" extrusionOk="0">
                  <a:moveTo>
                    <a:pt x="2334" y="334"/>
                  </a:moveTo>
                  <a:cubicBezTo>
                    <a:pt x="2810" y="334"/>
                    <a:pt x="3167" y="715"/>
                    <a:pt x="3167" y="1168"/>
                  </a:cubicBezTo>
                  <a:cubicBezTo>
                    <a:pt x="3167" y="1620"/>
                    <a:pt x="2810" y="2001"/>
                    <a:pt x="2334" y="2001"/>
                  </a:cubicBezTo>
                  <a:cubicBezTo>
                    <a:pt x="1881" y="2001"/>
                    <a:pt x="1524" y="1620"/>
                    <a:pt x="1524" y="1168"/>
                  </a:cubicBezTo>
                  <a:cubicBezTo>
                    <a:pt x="1524" y="715"/>
                    <a:pt x="1881" y="334"/>
                    <a:pt x="2334" y="334"/>
                  </a:cubicBezTo>
                  <a:close/>
                  <a:moveTo>
                    <a:pt x="1238" y="739"/>
                  </a:moveTo>
                  <a:cubicBezTo>
                    <a:pt x="1191" y="882"/>
                    <a:pt x="1167" y="1025"/>
                    <a:pt x="1167" y="1168"/>
                  </a:cubicBezTo>
                  <a:cubicBezTo>
                    <a:pt x="1167" y="1811"/>
                    <a:pt x="1691" y="2358"/>
                    <a:pt x="2334" y="2358"/>
                  </a:cubicBezTo>
                  <a:cubicBezTo>
                    <a:pt x="3001" y="2358"/>
                    <a:pt x="3525" y="1811"/>
                    <a:pt x="3525" y="1168"/>
                  </a:cubicBezTo>
                  <a:cubicBezTo>
                    <a:pt x="3525" y="1025"/>
                    <a:pt x="3501" y="882"/>
                    <a:pt x="3453" y="739"/>
                  </a:cubicBezTo>
                  <a:lnTo>
                    <a:pt x="3453" y="739"/>
                  </a:lnTo>
                  <a:cubicBezTo>
                    <a:pt x="3691" y="929"/>
                    <a:pt x="3977" y="1168"/>
                    <a:pt x="4311" y="1525"/>
                  </a:cubicBezTo>
                  <a:cubicBezTo>
                    <a:pt x="3453" y="2406"/>
                    <a:pt x="2953" y="2692"/>
                    <a:pt x="2334" y="2692"/>
                  </a:cubicBezTo>
                  <a:cubicBezTo>
                    <a:pt x="1739" y="2692"/>
                    <a:pt x="1238" y="2406"/>
                    <a:pt x="381" y="1525"/>
                  </a:cubicBezTo>
                  <a:cubicBezTo>
                    <a:pt x="715" y="1168"/>
                    <a:pt x="1000" y="929"/>
                    <a:pt x="1238" y="739"/>
                  </a:cubicBezTo>
                  <a:close/>
                  <a:moveTo>
                    <a:pt x="2334" y="1"/>
                  </a:moveTo>
                  <a:cubicBezTo>
                    <a:pt x="1548" y="1"/>
                    <a:pt x="953" y="453"/>
                    <a:pt x="143" y="1263"/>
                  </a:cubicBezTo>
                  <a:cubicBezTo>
                    <a:pt x="0" y="1406"/>
                    <a:pt x="0" y="1620"/>
                    <a:pt x="143" y="1763"/>
                  </a:cubicBezTo>
                  <a:cubicBezTo>
                    <a:pt x="953" y="2596"/>
                    <a:pt x="1548" y="3049"/>
                    <a:pt x="2334" y="3049"/>
                  </a:cubicBezTo>
                  <a:cubicBezTo>
                    <a:pt x="3144" y="3049"/>
                    <a:pt x="3739" y="2596"/>
                    <a:pt x="4549" y="1763"/>
                  </a:cubicBezTo>
                  <a:cubicBezTo>
                    <a:pt x="4692" y="1620"/>
                    <a:pt x="4692" y="1406"/>
                    <a:pt x="4549" y="1263"/>
                  </a:cubicBezTo>
                  <a:cubicBezTo>
                    <a:pt x="3739" y="453"/>
                    <a:pt x="3144" y="1"/>
                    <a:pt x="2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72;p72">
              <a:extLst>
                <a:ext uri="{FF2B5EF4-FFF2-40B4-BE49-F238E27FC236}">
                  <a16:creationId xmlns:a16="http://schemas.microsoft.com/office/drawing/2014/main" id="{98CFCB22-33B6-B77B-F758-D9C797BC83A4}"/>
                </a:ext>
              </a:extLst>
            </p:cNvPr>
            <p:cNvSpPr/>
            <p:nvPr/>
          </p:nvSpPr>
          <p:spPr>
            <a:xfrm>
              <a:off x="6252125" y="1473385"/>
              <a:ext cx="36662" cy="35803"/>
            </a:xfrm>
            <a:custGeom>
              <a:avLst/>
              <a:gdLst/>
              <a:ahLst/>
              <a:cxnLst/>
              <a:rect l="l" t="t" r="r" b="b"/>
              <a:pathLst>
                <a:path w="1025" h="1001" extrusionOk="0">
                  <a:moveTo>
                    <a:pt x="501" y="334"/>
                  </a:moveTo>
                  <a:cubicBezTo>
                    <a:pt x="596" y="334"/>
                    <a:pt x="668" y="405"/>
                    <a:pt x="668" y="501"/>
                  </a:cubicBezTo>
                  <a:cubicBezTo>
                    <a:pt x="668" y="596"/>
                    <a:pt x="596" y="667"/>
                    <a:pt x="501" y="667"/>
                  </a:cubicBezTo>
                  <a:cubicBezTo>
                    <a:pt x="430" y="667"/>
                    <a:pt x="358" y="596"/>
                    <a:pt x="358" y="501"/>
                  </a:cubicBezTo>
                  <a:cubicBezTo>
                    <a:pt x="358" y="405"/>
                    <a:pt x="430" y="334"/>
                    <a:pt x="501" y="334"/>
                  </a:cubicBezTo>
                  <a:close/>
                  <a:moveTo>
                    <a:pt x="501" y="0"/>
                  </a:moveTo>
                  <a:cubicBezTo>
                    <a:pt x="239" y="0"/>
                    <a:pt x="1" y="215"/>
                    <a:pt x="1" y="501"/>
                  </a:cubicBezTo>
                  <a:cubicBezTo>
                    <a:pt x="1" y="786"/>
                    <a:pt x="239" y="1001"/>
                    <a:pt x="501" y="1001"/>
                  </a:cubicBezTo>
                  <a:cubicBezTo>
                    <a:pt x="787" y="1001"/>
                    <a:pt x="1025" y="786"/>
                    <a:pt x="1025" y="501"/>
                  </a:cubicBezTo>
                  <a:cubicBezTo>
                    <a:pt x="1025" y="215"/>
                    <a:pt x="787" y="0"/>
                    <a:pt x="5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 name="Picture 20">
            <a:extLst>
              <a:ext uri="{FF2B5EF4-FFF2-40B4-BE49-F238E27FC236}">
                <a16:creationId xmlns:a16="http://schemas.microsoft.com/office/drawing/2014/main" id="{14EC215B-5CA9-4AAB-5255-21552325AA82}"/>
              </a:ext>
            </a:extLst>
          </p:cNvPr>
          <p:cNvPicPr>
            <a:picLocks noChangeAspect="1"/>
          </p:cNvPicPr>
          <p:nvPr/>
        </p:nvPicPr>
        <p:blipFill>
          <a:blip r:embed="rId3"/>
          <a:stretch>
            <a:fillRect/>
          </a:stretch>
        </p:blipFill>
        <p:spPr>
          <a:xfrm>
            <a:off x="3783148" y="1569855"/>
            <a:ext cx="5360852" cy="3272217"/>
          </a:xfrm>
          <a:prstGeom prst="rect">
            <a:avLst/>
          </a:prstGeom>
        </p:spPr>
      </p:pic>
      <p:pic>
        <p:nvPicPr>
          <p:cNvPr id="27" name="Picture 26">
            <a:extLst>
              <a:ext uri="{FF2B5EF4-FFF2-40B4-BE49-F238E27FC236}">
                <a16:creationId xmlns:a16="http://schemas.microsoft.com/office/drawing/2014/main" id="{5D5BC380-8ABC-FD39-51FB-A530AB75B462}"/>
              </a:ext>
            </a:extLst>
          </p:cNvPr>
          <p:cNvPicPr>
            <a:picLocks noChangeAspect="1"/>
          </p:cNvPicPr>
          <p:nvPr/>
        </p:nvPicPr>
        <p:blipFill>
          <a:blip r:embed="rId4"/>
          <a:stretch>
            <a:fillRect/>
          </a:stretch>
        </p:blipFill>
        <p:spPr>
          <a:xfrm>
            <a:off x="-35494" y="1584593"/>
            <a:ext cx="3818641" cy="2857934"/>
          </a:xfrm>
          <a:prstGeom prst="rect">
            <a:avLst/>
          </a:prstGeom>
        </p:spPr>
      </p:pic>
    </p:spTree>
    <p:extLst>
      <p:ext uri="{BB962C8B-B14F-4D97-AF65-F5344CB8AC3E}">
        <p14:creationId xmlns:p14="http://schemas.microsoft.com/office/powerpoint/2010/main" val="3607312444"/>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32FE6B08-DC45-6150-3932-CEE759741741}"/>
              </a:ext>
            </a:extLst>
          </p:cNvPr>
          <p:cNvPicPr>
            <a:picLocks noChangeAspect="1"/>
          </p:cNvPicPr>
          <p:nvPr/>
        </p:nvPicPr>
        <p:blipFill>
          <a:blip r:embed="rId3"/>
          <a:stretch>
            <a:fillRect/>
          </a:stretch>
        </p:blipFill>
        <p:spPr>
          <a:xfrm>
            <a:off x="4026987" y="1299019"/>
            <a:ext cx="5117014" cy="3771651"/>
          </a:xfrm>
          <a:prstGeom prst="rect">
            <a:avLst/>
          </a:prstGeom>
        </p:spPr>
      </p:pic>
      <p:pic>
        <p:nvPicPr>
          <p:cNvPr id="24" name="Picture 23">
            <a:extLst>
              <a:ext uri="{FF2B5EF4-FFF2-40B4-BE49-F238E27FC236}">
                <a16:creationId xmlns:a16="http://schemas.microsoft.com/office/drawing/2014/main" id="{4C0E6981-59F0-B2AE-1A5D-513AA3B4C73F}"/>
              </a:ext>
            </a:extLst>
          </p:cNvPr>
          <p:cNvPicPr>
            <a:picLocks noChangeAspect="1"/>
          </p:cNvPicPr>
          <p:nvPr/>
        </p:nvPicPr>
        <p:blipFill>
          <a:blip r:embed="rId4"/>
          <a:stretch>
            <a:fillRect/>
          </a:stretch>
        </p:blipFill>
        <p:spPr>
          <a:xfrm>
            <a:off x="0" y="1299019"/>
            <a:ext cx="4026986" cy="3135415"/>
          </a:xfrm>
          <a:prstGeom prst="rect">
            <a:avLst/>
          </a:prstGeom>
        </p:spPr>
      </p:pic>
      <p:sp>
        <p:nvSpPr>
          <p:cNvPr id="2" name="TextBox 1">
            <a:extLst>
              <a:ext uri="{FF2B5EF4-FFF2-40B4-BE49-F238E27FC236}">
                <a16:creationId xmlns:a16="http://schemas.microsoft.com/office/drawing/2014/main" id="{57E89D63-AC57-B3F9-9D2B-3C1B9675F457}"/>
              </a:ext>
            </a:extLst>
          </p:cNvPr>
          <p:cNvSpPr txBox="1"/>
          <p:nvPr/>
        </p:nvSpPr>
        <p:spPr>
          <a:xfrm>
            <a:off x="517890" y="566442"/>
            <a:ext cx="7986839" cy="584775"/>
          </a:xfrm>
          <a:prstGeom prst="rect">
            <a:avLst/>
          </a:prstGeom>
          <a:noFill/>
        </p:spPr>
        <p:txBody>
          <a:bodyPr wrap="square" rtlCol="0">
            <a:spAutoFit/>
          </a:bodyPr>
          <a:lstStyle/>
          <a:p>
            <a:r>
              <a:rPr lang="en-IN" sz="1600" dirty="0">
                <a:solidFill>
                  <a:srgbClr val="010440"/>
                </a:solidFill>
                <a:latin typeface="Karla" pitchFamily="2" charset="0"/>
              </a:rPr>
              <a:t>This </a:t>
            </a:r>
            <a:r>
              <a:rPr lang="en-IN" sz="1600" b="1" dirty="0">
                <a:solidFill>
                  <a:srgbClr val="010440"/>
                </a:solidFill>
                <a:latin typeface="Karla" pitchFamily="2" charset="0"/>
              </a:rPr>
              <a:t>horizontal bar plot  </a:t>
            </a:r>
            <a:r>
              <a:rPr lang="en-IN" sz="1600" dirty="0">
                <a:solidFill>
                  <a:srgbClr val="010440"/>
                </a:solidFill>
                <a:latin typeface="Karla" pitchFamily="2" charset="0"/>
              </a:rPr>
              <a:t>represents the total number of male and females in dataset who have been through health checkups.</a:t>
            </a:r>
            <a:endParaRPr lang="en-IN" sz="1600" b="1" dirty="0">
              <a:solidFill>
                <a:srgbClr val="010440"/>
              </a:solidFill>
              <a:latin typeface="Karla" pitchFamily="2" charset="0"/>
            </a:endParaRPr>
          </a:p>
        </p:txBody>
      </p:sp>
    </p:spTree>
    <p:extLst>
      <p:ext uri="{BB962C8B-B14F-4D97-AF65-F5344CB8AC3E}">
        <p14:creationId xmlns:p14="http://schemas.microsoft.com/office/powerpoint/2010/main" val="2708916325"/>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2" name="TextBox 1">
            <a:extLst>
              <a:ext uri="{FF2B5EF4-FFF2-40B4-BE49-F238E27FC236}">
                <a16:creationId xmlns:a16="http://schemas.microsoft.com/office/drawing/2014/main" id="{5E1ED597-7AE0-A6B4-FDD7-0A2BD56FD236}"/>
              </a:ext>
            </a:extLst>
          </p:cNvPr>
          <p:cNvSpPr txBox="1"/>
          <p:nvPr/>
        </p:nvSpPr>
        <p:spPr>
          <a:xfrm>
            <a:off x="5354577" y="4493685"/>
            <a:ext cx="3720147" cy="276999"/>
          </a:xfrm>
          <a:prstGeom prst="rect">
            <a:avLst/>
          </a:prstGeom>
          <a:noFill/>
        </p:spPr>
        <p:txBody>
          <a:bodyPr wrap="square" rtlCol="0">
            <a:spAutoFit/>
          </a:bodyPr>
          <a:lstStyle/>
          <a:p>
            <a:pPr marL="0" lvl="0" indent="0" algn="l" rtl="0">
              <a:spcBef>
                <a:spcPts val="0"/>
              </a:spcBef>
              <a:spcAft>
                <a:spcPts val="0"/>
              </a:spcAft>
              <a:buNone/>
            </a:pPr>
            <a:r>
              <a:rPr lang="en-US" sz="1200" dirty="0">
                <a:solidFill>
                  <a:schemeClr val="lt1"/>
                </a:solidFill>
                <a:latin typeface="Jost"/>
                <a:ea typeface="Jost"/>
                <a:cs typeface="Jost"/>
                <a:sym typeface="Jost"/>
              </a:rPr>
              <a:t>Fig: Age group falling between 19 to 25</a:t>
            </a:r>
          </a:p>
        </p:txBody>
      </p:sp>
      <p:sp>
        <p:nvSpPr>
          <p:cNvPr id="3" name="TextBox 2">
            <a:extLst>
              <a:ext uri="{FF2B5EF4-FFF2-40B4-BE49-F238E27FC236}">
                <a16:creationId xmlns:a16="http://schemas.microsoft.com/office/drawing/2014/main" id="{B14343CF-75FE-E0FB-DDD6-927D2C1074EF}"/>
              </a:ext>
            </a:extLst>
          </p:cNvPr>
          <p:cNvSpPr txBox="1"/>
          <p:nvPr/>
        </p:nvSpPr>
        <p:spPr>
          <a:xfrm>
            <a:off x="422220" y="630128"/>
            <a:ext cx="7931727" cy="338554"/>
          </a:xfrm>
          <a:prstGeom prst="rect">
            <a:avLst/>
          </a:prstGeom>
          <a:noFill/>
        </p:spPr>
        <p:txBody>
          <a:bodyPr wrap="square" rtlCol="0">
            <a:spAutoFit/>
          </a:bodyPr>
          <a:lstStyle/>
          <a:p>
            <a:r>
              <a:rPr lang="en-US" sz="1600" dirty="0">
                <a:solidFill>
                  <a:srgbClr val="010440"/>
                </a:solidFill>
                <a:latin typeface="Karla" pitchFamily="2" charset="0"/>
              </a:rPr>
              <a:t>This </a:t>
            </a:r>
            <a:r>
              <a:rPr lang="en-US" sz="1600" b="1" dirty="0" err="1">
                <a:solidFill>
                  <a:srgbClr val="010440"/>
                </a:solidFill>
                <a:latin typeface="Karla" pitchFamily="2" charset="0"/>
              </a:rPr>
              <a:t>countplot</a:t>
            </a:r>
            <a:r>
              <a:rPr lang="en-US" sz="1600" dirty="0">
                <a:solidFill>
                  <a:srgbClr val="010440"/>
                </a:solidFill>
                <a:latin typeface="Karla" pitchFamily="2" charset="0"/>
              </a:rPr>
              <a:t> shows the analysis between heart disease and age category.</a:t>
            </a:r>
          </a:p>
        </p:txBody>
      </p:sp>
      <p:sp>
        <p:nvSpPr>
          <p:cNvPr id="20" name="TextBox 19">
            <a:extLst>
              <a:ext uri="{FF2B5EF4-FFF2-40B4-BE49-F238E27FC236}">
                <a16:creationId xmlns:a16="http://schemas.microsoft.com/office/drawing/2014/main" id="{F58D3375-6B73-CC52-6092-01F429390B42}"/>
              </a:ext>
            </a:extLst>
          </p:cNvPr>
          <p:cNvSpPr txBox="1"/>
          <p:nvPr/>
        </p:nvSpPr>
        <p:spPr>
          <a:xfrm>
            <a:off x="3130782" y="60639"/>
            <a:ext cx="3206187" cy="523220"/>
          </a:xfrm>
          <a:prstGeom prst="rect">
            <a:avLst/>
          </a:prstGeom>
          <a:noFill/>
        </p:spPr>
        <p:txBody>
          <a:bodyPr wrap="square" rtlCol="0">
            <a:spAutoFit/>
          </a:bodyPr>
          <a:lstStyle/>
          <a:p>
            <a:r>
              <a:rPr lang="en-US" sz="2800" b="1" dirty="0">
                <a:solidFill>
                  <a:srgbClr val="010440"/>
                </a:solidFill>
                <a:latin typeface="Outfit" panose="020B0604020202020204" charset="0"/>
              </a:rPr>
              <a:t>B</a:t>
            </a:r>
            <a:r>
              <a:rPr lang="en-US" sz="2400" b="1" dirty="0">
                <a:solidFill>
                  <a:srgbClr val="010440"/>
                </a:solidFill>
                <a:latin typeface="Outfit" panose="020B0604020202020204" charset="0"/>
              </a:rPr>
              <a:t>ivariant</a:t>
            </a:r>
            <a:r>
              <a:rPr lang="en-US" sz="2400" b="1" dirty="0">
                <a:solidFill>
                  <a:schemeClr val="accent1">
                    <a:lumMod val="50000"/>
                  </a:schemeClr>
                </a:solidFill>
                <a:latin typeface="Outfit" panose="020B0604020202020204" charset="0"/>
              </a:rPr>
              <a:t> Analysis</a:t>
            </a:r>
            <a:endParaRPr lang="en-IN" sz="2400" b="1" dirty="0">
              <a:solidFill>
                <a:schemeClr val="accent1">
                  <a:lumMod val="50000"/>
                </a:schemeClr>
              </a:solidFill>
              <a:latin typeface="Outfit" panose="020B0604020202020204" charset="0"/>
            </a:endParaRPr>
          </a:p>
        </p:txBody>
      </p:sp>
      <p:pic>
        <p:nvPicPr>
          <p:cNvPr id="26" name="Picture 25">
            <a:extLst>
              <a:ext uri="{FF2B5EF4-FFF2-40B4-BE49-F238E27FC236}">
                <a16:creationId xmlns:a16="http://schemas.microsoft.com/office/drawing/2014/main" id="{87A3483C-88D1-DD3E-8260-D7DE6EEB1B51}"/>
              </a:ext>
            </a:extLst>
          </p:cNvPr>
          <p:cNvPicPr>
            <a:picLocks noChangeAspect="1"/>
          </p:cNvPicPr>
          <p:nvPr/>
        </p:nvPicPr>
        <p:blipFill>
          <a:blip r:embed="rId3"/>
          <a:stretch>
            <a:fillRect/>
          </a:stretch>
        </p:blipFill>
        <p:spPr>
          <a:xfrm>
            <a:off x="3754704" y="1153348"/>
            <a:ext cx="5389296" cy="3929513"/>
          </a:xfrm>
          <a:prstGeom prst="rect">
            <a:avLst/>
          </a:prstGeom>
        </p:spPr>
      </p:pic>
      <p:pic>
        <p:nvPicPr>
          <p:cNvPr id="29" name="Picture 28">
            <a:extLst>
              <a:ext uri="{FF2B5EF4-FFF2-40B4-BE49-F238E27FC236}">
                <a16:creationId xmlns:a16="http://schemas.microsoft.com/office/drawing/2014/main" id="{871925B0-82E3-34A0-7B21-5D7E374EB8FA}"/>
              </a:ext>
            </a:extLst>
          </p:cNvPr>
          <p:cNvPicPr>
            <a:picLocks noChangeAspect="1"/>
          </p:cNvPicPr>
          <p:nvPr/>
        </p:nvPicPr>
        <p:blipFill>
          <a:blip r:embed="rId4"/>
          <a:stretch>
            <a:fillRect/>
          </a:stretch>
        </p:blipFill>
        <p:spPr>
          <a:xfrm>
            <a:off x="20218" y="1199617"/>
            <a:ext cx="3734485" cy="3501855"/>
          </a:xfrm>
          <a:prstGeom prst="rect">
            <a:avLst/>
          </a:prstGeom>
        </p:spPr>
      </p:pic>
    </p:spTree>
    <p:extLst>
      <p:ext uri="{BB962C8B-B14F-4D97-AF65-F5344CB8AC3E}">
        <p14:creationId xmlns:p14="http://schemas.microsoft.com/office/powerpoint/2010/main" val="196763500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9"/>
          <p:cNvSpPr txBox="1">
            <a:spLocks noGrp="1"/>
          </p:cNvSpPr>
          <p:nvPr>
            <p:ph type="title"/>
          </p:nvPr>
        </p:nvSpPr>
        <p:spPr>
          <a:xfrm>
            <a:off x="1024175" y="2379937"/>
            <a:ext cx="4632158" cy="1002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Introduction</a:t>
            </a:r>
            <a:endParaRPr sz="4800" dirty="0"/>
          </a:p>
        </p:txBody>
      </p:sp>
      <p:sp>
        <p:nvSpPr>
          <p:cNvPr id="816" name="Google Shape;816;p39"/>
          <p:cNvSpPr txBox="1">
            <a:spLocks noGrp="1"/>
          </p:cNvSpPr>
          <p:nvPr>
            <p:ph type="title" idx="2"/>
          </p:nvPr>
        </p:nvSpPr>
        <p:spPr>
          <a:xfrm>
            <a:off x="1024175" y="1473944"/>
            <a:ext cx="1275300" cy="9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01</a:t>
            </a:r>
            <a:endParaRPr dirty="0"/>
          </a:p>
        </p:txBody>
      </p:sp>
    </p:spTree>
  </p:cSld>
  <p:clrMapOvr>
    <a:masterClrMapping/>
  </p:clrMapOvr>
  <p:transition spd="slow">
    <p:cove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3E221DF2-C49D-C09C-D217-42ED5663F8AA}"/>
              </a:ext>
            </a:extLst>
          </p:cNvPr>
          <p:cNvPicPr>
            <a:picLocks noChangeAspect="1"/>
          </p:cNvPicPr>
          <p:nvPr/>
        </p:nvPicPr>
        <p:blipFill>
          <a:blip r:embed="rId3"/>
          <a:stretch>
            <a:fillRect/>
          </a:stretch>
        </p:blipFill>
        <p:spPr>
          <a:xfrm>
            <a:off x="3623224" y="1162581"/>
            <a:ext cx="5520776" cy="3811965"/>
          </a:xfrm>
          <a:prstGeom prst="rect">
            <a:avLst/>
          </a:prstGeom>
        </p:spPr>
      </p:pic>
      <p:pic>
        <p:nvPicPr>
          <p:cNvPr id="9" name="Picture 8">
            <a:extLst>
              <a:ext uri="{FF2B5EF4-FFF2-40B4-BE49-F238E27FC236}">
                <a16:creationId xmlns:a16="http://schemas.microsoft.com/office/drawing/2014/main" id="{E60BB813-2046-D247-81C7-59A08D384E71}"/>
              </a:ext>
            </a:extLst>
          </p:cNvPr>
          <p:cNvPicPr>
            <a:picLocks noChangeAspect="1"/>
          </p:cNvPicPr>
          <p:nvPr/>
        </p:nvPicPr>
        <p:blipFill>
          <a:blip r:embed="rId4"/>
          <a:stretch>
            <a:fillRect/>
          </a:stretch>
        </p:blipFill>
        <p:spPr>
          <a:xfrm>
            <a:off x="0" y="1246173"/>
            <a:ext cx="3623224" cy="3728373"/>
          </a:xfrm>
          <a:prstGeom prst="rect">
            <a:avLst/>
          </a:prstGeom>
        </p:spPr>
      </p:pic>
      <p:sp>
        <p:nvSpPr>
          <p:cNvPr id="2" name="TextBox 1">
            <a:extLst>
              <a:ext uri="{FF2B5EF4-FFF2-40B4-BE49-F238E27FC236}">
                <a16:creationId xmlns:a16="http://schemas.microsoft.com/office/drawing/2014/main" id="{0FD7D3D3-0032-20CE-7C8E-B02DA411B23A}"/>
              </a:ext>
            </a:extLst>
          </p:cNvPr>
          <p:cNvSpPr txBox="1"/>
          <p:nvPr/>
        </p:nvSpPr>
        <p:spPr>
          <a:xfrm>
            <a:off x="422220" y="630128"/>
            <a:ext cx="7931727" cy="584775"/>
          </a:xfrm>
          <a:prstGeom prst="rect">
            <a:avLst/>
          </a:prstGeom>
          <a:noFill/>
        </p:spPr>
        <p:txBody>
          <a:bodyPr wrap="square" rtlCol="0">
            <a:spAutoFit/>
          </a:bodyPr>
          <a:lstStyle/>
          <a:p>
            <a:r>
              <a:rPr lang="en-US" sz="1600" dirty="0">
                <a:solidFill>
                  <a:srgbClr val="010440"/>
                </a:solidFill>
                <a:latin typeface="Karla" pitchFamily="2" charset="0"/>
              </a:rPr>
              <a:t>This </a:t>
            </a:r>
            <a:r>
              <a:rPr lang="en-US" sz="1600" b="1" dirty="0" err="1">
                <a:solidFill>
                  <a:srgbClr val="010440"/>
                </a:solidFill>
                <a:latin typeface="Karla" pitchFamily="2" charset="0"/>
              </a:rPr>
              <a:t>lineplot</a:t>
            </a:r>
            <a:r>
              <a:rPr lang="en-US" sz="1600" dirty="0">
                <a:solidFill>
                  <a:srgbClr val="010440"/>
                </a:solidFill>
                <a:latin typeface="Karla" pitchFamily="2" charset="0"/>
              </a:rPr>
              <a:t> shows the graphical representation of average of fruits consumed by people as according to the age </a:t>
            </a:r>
            <a:r>
              <a:rPr lang="en-US" sz="1600" dirty="0" err="1">
                <a:solidFill>
                  <a:srgbClr val="010440"/>
                </a:solidFill>
                <a:latin typeface="Karla" pitchFamily="2" charset="0"/>
              </a:rPr>
              <a:t>categ</a:t>
            </a:r>
            <a:endParaRPr lang="en-US" sz="1600" dirty="0">
              <a:solidFill>
                <a:srgbClr val="010440"/>
              </a:solidFill>
              <a:latin typeface="Karla" pitchFamily="2" charset="0"/>
            </a:endParaRPr>
          </a:p>
        </p:txBody>
      </p:sp>
    </p:spTree>
    <p:extLst>
      <p:ext uri="{BB962C8B-B14F-4D97-AF65-F5344CB8AC3E}">
        <p14:creationId xmlns:p14="http://schemas.microsoft.com/office/powerpoint/2010/main" val="334857572"/>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5349D179-4808-E352-93D5-8EAACD552DA7}"/>
              </a:ext>
            </a:extLst>
          </p:cNvPr>
          <p:cNvPicPr>
            <a:picLocks noChangeAspect="1"/>
          </p:cNvPicPr>
          <p:nvPr/>
        </p:nvPicPr>
        <p:blipFill>
          <a:blip r:embed="rId3"/>
          <a:stretch>
            <a:fillRect/>
          </a:stretch>
        </p:blipFill>
        <p:spPr>
          <a:xfrm>
            <a:off x="0" y="1383738"/>
            <a:ext cx="3697063" cy="2629911"/>
          </a:xfrm>
          <a:prstGeom prst="rect">
            <a:avLst/>
          </a:prstGeom>
        </p:spPr>
      </p:pic>
      <p:pic>
        <p:nvPicPr>
          <p:cNvPr id="5" name="Picture 4">
            <a:extLst>
              <a:ext uri="{FF2B5EF4-FFF2-40B4-BE49-F238E27FC236}">
                <a16:creationId xmlns:a16="http://schemas.microsoft.com/office/drawing/2014/main" id="{BFF0FD3C-96C2-F459-E63A-6F37A7BBAE13}"/>
              </a:ext>
            </a:extLst>
          </p:cNvPr>
          <p:cNvPicPr>
            <a:picLocks noChangeAspect="1"/>
          </p:cNvPicPr>
          <p:nvPr/>
        </p:nvPicPr>
        <p:blipFill>
          <a:blip r:embed="rId4"/>
          <a:stretch>
            <a:fillRect/>
          </a:stretch>
        </p:blipFill>
        <p:spPr>
          <a:xfrm>
            <a:off x="3697063" y="1383738"/>
            <a:ext cx="5446937" cy="3759762"/>
          </a:xfrm>
          <a:prstGeom prst="rect">
            <a:avLst/>
          </a:prstGeom>
        </p:spPr>
      </p:pic>
      <p:sp>
        <p:nvSpPr>
          <p:cNvPr id="2" name="TextBox 1">
            <a:extLst>
              <a:ext uri="{FF2B5EF4-FFF2-40B4-BE49-F238E27FC236}">
                <a16:creationId xmlns:a16="http://schemas.microsoft.com/office/drawing/2014/main" id="{2A91D8BF-EC7D-E17C-13B3-12553549406E}"/>
              </a:ext>
            </a:extLst>
          </p:cNvPr>
          <p:cNvSpPr txBox="1"/>
          <p:nvPr/>
        </p:nvSpPr>
        <p:spPr>
          <a:xfrm>
            <a:off x="422220" y="630128"/>
            <a:ext cx="7931727" cy="338554"/>
          </a:xfrm>
          <a:prstGeom prst="rect">
            <a:avLst/>
          </a:prstGeom>
          <a:noFill/>
        </p:spPr>
        <p:txBody>
          <a:bodyPr wrap="square" rtlCol="0">
            <a:spAutoFit/>
          </a:bodyPr>
          <a:lstStyle/>
          <a:p>
            <a:r>
              <a:rPr lang="en-US" sz="1600" dirty="0">
                <a:solidFill>
                  <a:srgbClr val="010440"/>
                </a:solidFill>
                <a:latin typeface="Karla" pitchFamily="2" charset="0"/>
              </a:rPr>
              <a:t>This </a:t>
            </a:r>
            <a:r>
              <a:rPr lang="en-US" sz="1600" b="1" dirty="0">
                <a:solidFill>
                  <a:srgbClr val="010440"/>
                </a:solidFill>
                <a:latin typeface="Karla" pitchFamily="2" charset="0"/>
              </a:rPr>
              <a:t>Boxplot</a:t>
            </a:r>
            <a:r>
              <a:rPr lang="en-US" sz="1600" dirty="0">
                <a:solidFill>
                  <a:srgbClr val="010440"/>
                </a:solidFill>
                <a:latin typeface="Karla" pitchFamily="2" charset="0"/>
              </a:rPr>
              <a:t> shows the graphical representation of age of people with BMI.</a:t>
            </a:r>
          </a:p>
        </p:txBody>
      </p:sp>
    </p:spTree>
    <p:extLst>
      <p:ext uri="{BB962C8B-B14F-4D97-AF65-F5344CB8AC3E}">
        <p14:creationId xmlns:p14="http://schemas.microsoft.com/office/powerpoint/2010/main" val="1826597485"/>
      </p:ext>
    </p:extLst>
  </p:cSld>
  <p:clrMapOvr>
    <a:masterClrMapping/>
  </p:clrMapOvr>
  <p:transition spd="slow">
    <p:cove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BC7BB38C-E4BD-9431-0A0C-F0FA0CCF6FBF}"/>
              </a:ext>
            </a:extLst>
          </p:cNvPr>
          <p:cNvPicPr>
            <a:picLocks noChangeAspect="1"/>
          </p:cNvPicPr>
          <p:nvPr/>
        </p:nvPicPr>
        <p:blipFill>
          <a:blip r:embed="rId3"/>
          <a:stretch>
            <a:fillRect/>
          </a:stretch>
        </p:blipFill>
        <p:spPr>
          <a:xfrm>
            <a:off x="0" y="1617797"/>
            <a:ext cx="3833568" cy="3371953"/>
          </a:xfrm>
          <a:prstGeom prst="rect">
            <a:avLst/>
          </a:prstGeom>
        </p:spPr>
      </p:pic>
      <p:pic>
        <p:nvPicPr>
          <p:cNvPr id="5" name="Picture 4">
            <a:extLst>
              <a:ext uri="{FF2B5EF4-FFF2-40B4-BE49-F238E27FC236}">
                <a16:creationId xmlns:a16="http://schemas.microsoft.com/office/drawing/2014/main" id="{B50DD24F-09F5-4957-E785-CFD4CCD304C9}"/>
              </a:ext>
            </a:extLst>
          </p:cNvPr>
          <p:cNvPicPr>
            <a:picLocks noChangeAspect="1"/>
          </p:cNvPicPr>
          <p:nvPr/>
        </p:nvPicPr>
        <p:blipFill>
          <a:blip r:embed="rId4"/>
          <a:stretch>
            <a:fillRect/>
          </a:stretch>
        </p:blipFill>
        <p:spPr>
          <a:xfrm>
            <a:off x="3747728" y="1617797"/>
            <a:ext cx="5396272" cy="3371953"/>
          </a:xfrm>
          <a:prstGeom prst="rect">
            <a:avLst/>
          </a:prstGeom>
        </p:spPr>
      </p:pic>
      <p:sp>
        <p:nvSpPr>
          <p:cNvPr id="2" name="TextBox 1">
            <a:extLst>
              <a:ext uri="{FF2B5EF4-FFF2-40B4-BE49-F238E27FC236}">
                <a16:creationId xmlns:a16="http://schemas.microsoft.com/office/drawing/2014/main" id="{BEC2F57C-B1AC-410F-8FFD-1E6F23CADEDC}"/>
              </a:ext>
            </a:extLst>
          </p:cNvPr>
          <p:cNvSpPr txBox="1"/>
          <p:nvPr/>
        </p:nvSpPr>
        <p:spPr>
          <a:xfrm>
            <a:off x="422220" y="630128"/>
            <a:ext cx="7931727" cy="584775"/>
          </a:xfrm>
          <a:prstGeom prst="rect">
            <a:avLst/>
          </a:prstGeom>
          <a:noFill/>
        </p:spPr>
        <p:txBody>
          <a:bodyPr wrap="square" rtlCol="0">
            <a:spAutoFit/>
          </a:bodyPr>
          <a:lstStyle/>
          <a:p>
            <a:r>
              <a:rPr lang="en-US" sz="1600" dirty="0">
                <a:solidFill>
                  <a:srgbClr val="010440"/>
                </a:solidFill>
                <a:latin typeface="Karla" pitchFamily="2" charset="0"/>
              </a:rPr>
              <a:t>In this </a:t>
            </a:r>
            <a:r>
              <a:rPr lang="en-US" sz="1600" b="1" dirty="0">
                <a:solidFill>
                  <a:srgbClr val="010440"/>
                </a:solidFill>
                <a:latin typeface="Karla" pitchFamily="2" charset="0"/>
              </a:rPr>
              <a:t>density plot </a:t>
            </a:r>
            <a:r>
              <a:rPr lang="en-US" sz="1600" dirty="0">
                <a:solidFill>
                  <a:srgbClr val="010440"/>
                </a:solidFill>
                <a:latin typeface="Karla" pitchFamily="2" charset="0"/>
              </a:rPr>
              <a:t>here we can see the ratio of people having heart attack and with their body mass index.</a:t>
            </a:r>
          </a:p>
        </p:txBody>
      </p:sp>
    </p:spTree>
    <p:extLst>
      <p:ext uri="{BB962C8B-B14F-4D97-AF65-F5344CB8AC3E}">
        <p14:creationId xmlns:p14="http://schemas.microsoft.com/office/powerpoint/2010/main" val="3016040998"/>
      </p:ext>
    </p:extLst>
  </p:cSld>
  <p:clrMapOvr>
    <a:masterClrMapping/>
  </p:clrMapOvr>
  <p:transition spd="slow">
    <p:cove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2" name="TextBox 1">
            <a:extLst>
              <a:ext uri="{FF2B5EF4-FFF2-40B4-BE49-F238E27FC236}">
                <a16:creationId xmlns:a16="http://schemas.microsoft.com/office/drawing/2014/main" id="{218B0F5D-B40A-F3B2-8620-17D33A1D184F}"/>
              </a:ext>
            </a:extLst>
          </p:cNvPr>
          <p:cNvSpPr txBox="1"/>
          <p:nvPr/>
        </p:nvSpPr>
        <p:spPr>
          <a:xfrm>
            <a:off x="5256210" y="4703572"/>
            <a:ext cx="3077300" cy="276999"/>
          </a:xfrm>
          <a:prstGeom prst="rect">
            <a:avLst/>
          </a:prstGeom>
          <a:noFill/>
        </p:spPr>
        <p:txBody>
          <a:bodyPr wrap="square" rtlCol="0">
            <a:spAutoFit/>
          </a:bodyPr>
          <a:lstStyle/>
          <a:p>
            <a:pPr marL="0" lvl="0" indent="0" algn="l" rtl="0">
              <a:spcBef>
                <a:spcPts val="0"/>
              </a:spcBef>
              <a:spcAft>
                <a:spcPts val="0"/>
              </a:spcAft>
              <a:buNone/>
            </a:pPr>
            <a:r>
              <a:rPr lang="en-US" sz="1200" dirty="0">
                <a:solidFill>
                  <a:schemeClr val="lt1"/>
                </a:solidFill>
                <a:latin typeface="Jost"/>
                <a:ea typeface="Jost"/>
                <a:cs typeface="Jost"/>
                <a:sym typeface="Jost"/>
              </a:rPr>
              <a:t>Fig:3D Scatter plot of crime Data</a:t>
            </a:r>
          </a:p>
        </p:txBody>
      </p:sp>
      <p:sp>
        <p:nvSpPr>
          <p:cNvPr id="3" name="TextBox 2">
            <a:extLst>
              <a:ext uri="{FF2B5EF4-FFF2-40B4-BE49-F238E27FC236}">
                <a16:creationId xmlns:a16="http://schemas.microsoft.com/office/drawing/2014/main" id="{D11BA0C2-66F6-F3E0-510B-D27D8E82DB7F}"/>
              </a:ext>
            </a:extLst>
          </p:cNvPr>
          <p:cNvSpPr txBox="1"/>
          <p:nvPr/>
        </p:nvSpPr>
        <p:spPr>
          <a:xfrm>
            <a:off x="401783" y="552928"/>
            <a:ext cx="7931727" cy="523220"/>
          </a:xfrm>
          <a:prstGeom prst="rect">
            <a:avLst/>
          </a:prstGeom>
          <a:noFill/>
        </p:spPr>
        <p:txBody>
          <a:bodyPr wrap="square" rtlCol="0">
            <a:spAutoFit/>
          </a:bodyPr>
          <a:lstStyle/>
          <a:p>
            <a:r>
              <a:rPr lang="en-US" dirty="0">
                <a:solidFill>
                  <a:srgbClr val="010440"/>
                </a:solidFill>
                <a:latin typeface="Karla" pitchFamily="2" charset="0"/>
              </a:rPr>
              <a:t>This </a:t>
            </a:r>
            <a:r>
              <a:rPr lang="en-US" b="1" dirty="0">
                <a:solidFill>
                  <a:srgbClr val="010440"/>
                </a:solidFill>
                <a:latin typeface="Karla" pitchFamily="2" charset="0"/>
              </a:rPr>
              <a:t>pie chart </a:t>
            </a:r>
            <a:r>
              <a:rPr lang="en-US" dirty="0">
                <a:solidFill>
                  <a:srgbClr val="010440"/>
                </a:solidFill>
                <a:latin typeface="Karla" pitchFamily="2" charset="0"/>
              </a:rPr>
              <a:t>shows the percentage ratio of several columns like consumption of </a:t>
            </a:r>
            <a:r>
              <a:rPr lang="en-US" dirty="0" err="1">
                <a:solidFill>
                  <a:srgbClr val="010440"/>
                </a:solidFill>
                <a:latin typeface="Karla" pitchFamily="2" charset="0"/>
              </a:rPr>
              <a:t>alchohol,fried</a:t>
            </a:r>
            <a:r>
              <a:rPr lang="en-US" dirty="0">
                <a:solidFill>
                  <a:srgbClr val="010440"/>
                </a:solidFill>
                <a:latin typeface="Karla" pitchFamily="2" charset="0"/>
              </a:rPr>
              <a:t> potato, vegetables and smoking history.</a:t>
            </a:r>
            <a:endParaRPr lang="en-US" b="1" dirty="0">
              <a:solidFill>
                <a:srgbClr val="010440"/>
              </a:solidFill>
              <a:latin typeface="Karla" pitchFamily="2" charset="0"/>
            </a:endParaRPr>
          </a:p>
        </p:txBody>
      </p:sp>
      <p:sp>
        <p:nvSpPr>
          <p:cNvPr id="6" name="TextBox 5">
            <a:extLst>
              <a:ext uri="{FF2B5EF4-FFF2-40B4-BE49-F238E27FC236}">
                <a16:creationId xmlns:a16="http://schemas.microsoft.com/office/drawing/2014/main" id="{438A9702-C3DF-8DF3-B208-B567A922446C}"/>
              </a:ext>
            </a:extLst>
          </p:cNvPr>
          <p:cNvSpPr txBox="1"/>
          <p:nvPr/>
        </p:nvSpPr>
        <p:spPr>
          <a:xfrm>
            <a:off x="3330341" y="90563"/>
            <a:ext cx="2886289" cy="523220"/>
          </a:xfrm>
          <a:prstGeom prst="rect">
            <a:avLst/>
          </a:prstGeom>
          <a:noFill/>
        </p:spPr>
        <p:txBody>
          <a:bodyPr wrap="square" rtlCol="0">
            <a:spAutoFit/>
          </a:bodyPr>
          <a:lstStyle/>
          <a:p>
            <a:r>
              <a:rPr lang="en-US" sz="2800" b="1" dirty="0">
                <a:solidFill>
                  <a:srgbClr val="010440"/>
                </a:solidFill>
                <a:latin typeface="Outfit" panose="020B0604020202020204" charset="0"/>
              </a:rPr>
              <a:t>M</a:t>
            </a:r>
            <a:r>
              <a:rPr lang="en-US" sz="2000" b="1" dirty="0">
                <a:solidFill>
                  <a:srgbClr val="010440"/>
                </a:solidFill>
                <a:latin typeface="Outfit" panose="020B0604020202020204" charset="0"/>
              </a:rPr>
              <a:t>ultivariant Analysis</a:t>
            </a:r>
            <a:endParaRPr lang="en-IN" sz="2000" b="1" dirty="0">
              <a:solidFill>
                <a:srgbClr val="010440"/>
              </a:solidFill>
              <a:latin typeface="Outfit" panose="020B0604020202020204" charset="0"/>
            </a:endParaRPr>
          </a:p>
        </p:txBody>
      </p:sp>
      <p:grpSp>
        <p:nvGrpSpPr>
          <p:cNvPr id="7" name="Google Shape;1919;p72">
            <a:extLst>
              <a:ext uri="{FF2B5EF4-FFF2-40B4-BE49-F238E27FC236}">
                <a16:creationId xmlns:a16="http://schemas.microsoft.com/office/drawing/2014/main" id="{8B77A95A-0152-866B-5D63-9393C7F04764}"/>
              </a:ext>
            </a:extLst>
          </p:cNvPr>
          <p:cNvGrpSpPr/>
          <p:nvPr/>
        </p:nvGrpSpPr>
        <p:grpSpPr>
          <a:xfrm>
            <a:off x="2852367" y="139302"/>
            <a:ext cx="417407" cy="425741"/>
            <a:chOff x="6863713" y="2672025"/>
            <a:chExt cx="417407" cy="425741"/>
          </a:xfrm>
        </p:grpSpPr>
        <p:sp>
          <p:nvSpPr>
            <p:cNvPr id="8" name="Google Shape;1920;p72">
              <a:extLst>
                <a:ext uri="{FF2B5EF4-FFF2-40B4-BE49-F238E27FC236}">
                  <a16:creationId xmlns:a16="http://schemas.microsoft.com/office/drawing/2014/main" id="{F5A1F164-C848-7155-E324-22AC46994C39}"/>
                </a:ext>
              </a:extLst>
            </p:cNvPr>
            <p:cNvSpPr/>
            <p:nvPr/>
          </p:nvSpPr>
          <p:spPr>
            <a:xfrm>
              <a:off x="6863713" y="3024478"/>
              <a:ext cx="75004" cy="73288"/>
            </a:xfrm>
            <a:custGeom>
              <a:avLst/>
              <a:gdLst/>
              <a:ahLst/>
              <a:cxnLst/>
              <a:rect l="l" t="t" r="r" b="b"/>
              <a:pathLst>
                <a:path w="2097" h="2049" extrusionOk="0">
                  <a:moveTo>
                    <a:pt x="810" y="358"/>
                  </a:moveTo>
                  <a:cubicBezTo>
                    <a:pt x="858" y="358"/>
                    <a:pt x="906" y="358"/>
                    <a:pt x="929" y="405"/>
                  </a:cubicBezTo>
                  <a:lnTo>
                    <a:pt x="1644" y="1120"/>
                  </a:lnTo>
                  <a:cubicBezTo>
                    <a:pt x="1715" y="1191"/>
                    <a:pt x="1715" y="1286"/>
                    <a:pt x="1644" y="1358"/>
                  </a:cubicBezTo>
                  <a:lnTo>
                    <a:pt x="1501" y="1501"/>
                  </a:lnTo>
                  <a:cubicBezTo>
                    <a:pt x="1367" y="1635"/>
                    <a:pt x="1189" y="1700"/>
                    <a:pt x="1012" y="1700"/>
                  </a:cubicBezTo>
                  <a:cubicBezTo>
                    <a:pt x="844" y="1700"/>
                    <a:pt x="676" y="1641"/>
                    <a:pt x="548" y="1525"/>
                  </a:cubicBezTo>
                  <a:cubicBezTo>
                    <a:pt x="429" y="1382"/>
                    <a:pt x="358" y="1215"/>
                    <a:pt x="358" y="1048"/>
                  </a:cubicBezTo>
                  <a:cubicBezTo>
                    <a:pt x="334" y="858"/>
                    <a:pt x="429" y="667"/>
                    <a:pt x="548" y="548"/>
                  </a:cubicBezTo>
                  <a:lnTo>
                    <a:pt x="691" y="405"/>
                  </a:lnTo>
                  <a:cubicBezTo>
                    <a:pt x="715" y="358"/>
                    <a:pt x="763" y="358"/>
                    <a:pt x="810" y="358"/>
                  </a:cubicBezTo>
                  <a:close/>
                  <a:moveTo>
                    <a:pt x="810" y="0"/>
                  </a:moveTo>
                  <a:cubicBezTo>
                    <a:pt x="667" y="0"/>
                    <a:pt x="548" y="48"/>
                    <a:pt x="453" y="143"/>
                  </a:cubicBezTo>
                  <a:lnTo>
                    <a:pt x="310" y="286"/>
                  </a:lnTo>
                  <a:cubicBezTo>
                    <a:pt x="96" y="501"/>
                    <a:pt x="1" y="762"/>
                    <a:pt x="1" y="1048"/>
                  </a:cubicBezTo>
                  <a:cubicBezTo>
                    <a:pt x="1" y="1334"/>
                    <a:pt x="120" y="1572"/>
                    <a:pt x="310" y="1763"/>
                  </a:cubicBezTo>
                  <a:cubicBezTo>
                    <a:pt x="501" y="1953"/>
                    <a:pt x="763" y="2048"/>
                    <a:pt x="1025" y="2048"/>
                  </a:cubicBezTo>
                  <a:cubicBezTo>
                    <a:pt x="1287" y="2048"/>
                    <a:pt x="1549" y="1953"/>
                    <a:pt x="1739" y="1763"/>
                  </a:cubicBezTo>
                  <a:lnTo>
                    <a:pt x="1906" y="1596"/>
                  </a:lnTo>
                  <a:cubicBezTo>
                    <a:pt x="2096" y="1405"/>
                    <a:pt x="2096" y="1072"/>
                    <a:pt x="1906" y="858"/>
                  </a:cubicBezTo>
                  <a:lnTo>
                    <a:pt x="1191" y="143"/>
                  </a:lnTo>
                  <a:cubicBezTo>
                    <a:pt x="1072" y="48"/>
                    <a:pt x="953"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21;p72">
              <a:extLst>
                <a:ext uri="{FF2B5EF4-FFF2-40B4-BE49-F238E27FC236}">
                  <a16:creationId xmlns:a16="http://schemas.microsoft.com/office/drawing/2014/main" id="{55ABC519-637B-4254-CCB3-EE4229D4107B}"/>
                </a:ext>
              </a:extLst>
            </p:cNvPr>
            <p:cNvSpPr/>
            <p:nvPr/>
          </p:nvSpPr>
          <p:spPr>
            <a:xfrm>
              <a:off x="6908852" y="2672025"/>
              <a:ext cx="372268" cy="398486"/>
            </a:xfrm>
            <a:custGeom>
              <a:avLst/>
              <a:gdLst/>
              <a:ahLst/>
              <a:cxnLst/>
              <a:rect l="l" t="t" r="r" b="b"/>
              <a:pathLst>
                <a:path w="10408" h="11141" extrusionOk="0">
                  <a:moveTo>
                    <a:pt x="9590" y="348"/>
                  </a:moveTo>
                  <a:cubicBezTo>
                    <a:pt x="9739" y="348"/>
                    <a:pt x="9896" y="421"/>
                    <a:pt x="9979" y="567"/>
                  </a:cubicBezTo>
                  <a:cubicBezTo>
                    <a:pt x="10051" y="662"/>
                    <a:pt x="10051" y="781"/>
                    <a:pt x="10027" y="900"/>
                  </a:cubicBezTo>
                  <a:cubicBezTo>
                    <a:pt x="9717" y="2139"/>
                    <a:pt x="8907" y="3115"/>
                    <a:pt x="8145" y="3901"/>
                  </a:cubicBezTo>
                  <a:cubicBezTo>
                    <a:pt x="7836" y="3544"/>
                    <a:pt x="7455" y="3282"/>
                    <a:pt x="6978" y="3115"/>
                  </a:cubicBezTo>
                  <a:cubicBezTo>
                    <a:pt x="7121" y="2877"/>
                    <a:pt x="7145" y="2615"/>
                    <a:pt x="7169" y="2401"/>
                  </a:cubicBezTo>
                  <a:cubicBezTo>
                    <a:pt x="7193" y="2091"/>
                    <a:pt x="7240" y="1829"/>
                    <a:pt x="7502" y="1543"/>
                  </a:cubicBezTo>
                  <a:cubicBezTo>
                    <a:pt x="7979" y="1067"/>
                    <a:pt x="8622" y="519"/>
                    <a:pt x="9527" y="352"/>
                  </a:cubicBezTo>
                  <a:cubicBezTo>
                    <a:pt x="9547" y="349"/>
                    <a:pt x="9569" y="348"/>
                    <a:pt x="9590" y="348"/>
                  </a:cubicBezTo>
                  <a:close/>
                  <a:moveTo>
                    <a:pt x="7907" y="8997"/>
                  </a:moveTo>
                  <a:lnTo>
                    <a:pt x="8669" y="10545"/>
                  </a:lnTo>
                  <a:lnTo>
                    <a:pt x="8145" y="10783"/>
                  </a:lnTo>
                  <a:lnTo>
                    <a:pt x="7383" y="9235"/>
                  </a:lnTo>
                  <a:lnTo>
                    <a:pt x="7907" y="8997"/>
                  </a:lnTo>
                  <a:close/>
                  <a:moveTo>
                    <a:pt x="9624" y="1"/>
                  </a:moveTo>
                  <a:cubicBezTo>
                    <a:pt x="9569" y="1"/>
                    <a:pt x="9512" y="7"/>
                    <a:pt x="9455" y="19"/>
                  </a:cubicBezTo>
                  <a:cubicBezTo>
                    <a:pt x="8479" y="186"/>
                    <a:pt x="7764" y="805"/>
                    <a:pt x="7240" y="1305"/>
                  </a:cubicBezTo>
                  <a:cubicBezTo>
                    <a:pt x="6907" y="1662"/>
                    <a:pt x="6859" y="2043"/>
                    <a:pt x="6812" y="2377"/>
                  </a:cubicBezTo>
                  <a:cubicBezTo>
                    <a:pt x="6788" y="2615"/>
                    <a:pt x="6764" y="2805"/>
                    <a:pt x="6645" y="2996"/>
                  </a:cubicBezTo>
                  <a:cubicBezTo>
                    <a:pt x="6439" y="2948"/>
                    <a:pt x="6230" y="2924"/>
                    <a:pt x="6021" y="2924"/>
                  </a:cubicBezTo>
                  <a:cubicBezTo>
                    <a:pt x="5605" y="2924"/>
                    <a:pt x="5192" y="3020"/>
                    <a:pt x="4811" y="3210"/>
                  </a:cubicBezTo>
                  <a:cubicBezTo>
                    <a:pt x="3764" y="3710"/>
                    <a:pt x="3168" y="4782"/>
                    <a:pt x="3216" y="5877"/>
                  </a:cubicBezTo>
                  <a:cubicBezTo>
                    <a:pt x="3192" y="5877"/>
                    <a:pt x="3144" y="5877"/>
                    <a:pt x="3121" y="5901"/>
                  </a:cubicBezTo>
                  <a:cubicBezTo>
                    <a:pt x="2120" y="6068"/>
                    <a:pt x="1406" y="6663"/>
                    <a:pt x="906" y="7187"/>
                  </a:cubicBezTo>
                  <a:cubicBezTo>
                    <a:pt x="549" y="7544"/>
                    <a:pt x="501" y="7902"/>
                    <a:pt x="477" y="8235"/>
                  </a:cubicBezTo>
                  <a:cubicBezTo>
                    <a:pt x="453" y="8521"/>
                    <a:pt x="429" y="8759"/>
                    <a:pt x="215" y="8973"/>
                  </a:cubicBezTo>
                  <a:cubicBezTo>
                    <a:pt x="1" y="9188"/>
                    <a:pt x="1" y="9521"/>
                    <a:pt x="215" y="9735"/>
                  </a:cubicBezTo>
                  <a:lnTo>
                    <a:pt x="906" y="10426"/>
                  </a:lnTo>
                  <a:cubicBezTo>
                    <a:pt x="1025" y="10545"/>
                    <a:pt x="1144" y="10593"/>
                    <a:pt x="1287" y="10593"/>
                  </a:cubicBezTo>
                  <a:cubicBezTo>
                    <a:pt x="1430" y="10593"/>
                    <a:pt x="1549" y="10545"/>
                    <a:pt x="1644" y="10426"/>
                  </a:cubicBezTo>
                  <a:cubicBezTo>
                    <a:pt x="2382" y="9712"/>
                    <a:pt x="3121" y="8926"/>
                    <a:pt x="3621" y="7925"/>
                  </a:cubicBezTo>
                  <a:cubicBezTo>
                    <a:pt x="3668" y="7830"/>
                    <a:pt x="3621" y="7735"/>
                    <a:pt x="3549" y="7687"/>
                  </a:cubicBezTo>
                  <a:cubicBezTo>
                    <a:pt x="3523" y="7674"/>
                    <a:pt x="3496" y="7668"/>
                    <a:pt x="3470" y="7668"/>
                  </a:cubicBezTo>
                  <a:cubicBezTo>
                    <a:pt x="3404" y="7668"/>
                    <a:pt x="3345" y="7707"/>
                    <a:pt x="3311" y="7759"/>
                  </a:cubicBezTo>
                  <a:cubicBezTo>
                    <a:pt x="2835" y="8735"/>
                    <a:pt x="2096" y="9497"/>
                    <a:pt x="1406" y="10188"/>
                  </a:cubicBezTo>
                  <a:cubicBezTo>
                    <a:pt x="1370" y="10224"/>
                    <a:pt x="1328" y="10241"/>
                    <a:pt x="1287" y="10241"/>
                  </a:cubicBezTo>
                  <a:cubicBezTo>
                    <a:pt x="1245" y="10241"/>
                    <a:pt x="1203" y="10224"/>
                    <a:pt x="1168" y="10188"/>
                  </a:cubicBezTo>
                  <a:lnTo>
                    <a:pt x="453" y="9473"/>
                  </a:lnTo>
                  <a:cubicBezTo>
                    <a:pt x="382" y="9402"/>
                    <a:pt x="382" y="9307"/>
                    <a:pt x="453" y="9235"/>
                  </a:cubicBezTo>
                  <a:cubicBezTo>
                    <a:pt x="763" y="8926"/>
                    <a:pt x="787" y="8568"/>
                    <a:pt x="811" y="8283"/>
                  </a:cubicBezTo>
                  <a:cubicBezTo>
                    <a:pt x="858" y="7973"/>
                    <a:pt x="882" y="7687"/>
                    <a:pt x="1144" y="7425"/>
                  </a:cubicBezTo>
                  <a:cubicBezTo>
                    <a:pt x="1620" y="6949"/>
                    <a:pt x="2287" y="6378"/>
                    <a:pt x="3168" y="6235"/>
                  </a:cubicBezTo>
                  <a:lnTo>
                    <a:pt x="3263" y="6235"/>
                  </a:lnTo>
                  <a:cubicBezTo>
                    <a:pt x="3287" y="6473"/>
                    <a:pt x="3382" y="6735"/>
                    <a:pt x="3502" y="6973"/>
                  </a:cubicBezTo>
                  <a:cubicBezTo>
                    <a:pt x="3978" y="7973"/>
                    <a:pt x="4978" y="8545"/>
                    <a:pt x="6026" y="8545"/>
                  </a:cubicBezTo>
                  <a:cubicBezTo>
                    <a:pt x="6383" y="8545"/>
                    <a:pt x="6740" y="8473"/>
                    <a:pt x="7098" y="8354"/>
                  </a:cubicBezTo>
                  <a:lnTo>
                    <a:pt x="7336" y="8878"/>
                  </a:lnTo>
                  <a:lnTo>
                    <a:pt x="7240" y="8926"/>
                  </a:lnTo>
                  <a:cubicBezTo>
                    <a:pt x="7145" y="8973"/>
                    <a:pt x="7098" y="9021"/>
                    <a:pt x="7050" y="9116"/>
                  </a:cubicBezTo>
                  <a:cubicBezTo>
                    <a:pt x="7026" y="9211"/>
                    <a:pt x="7026" y="9307"/>
                    <a:pt x="7074" y="9378"/>
                  </a:cubicBezTo>
                  <a:lnTo>
                    <a:pt x="7836" y="10950"/>
                  </a:lnTo>
                  <a:cubicBezTo>
                    <a:pt x="7860" y="11021"/>
                    <a:pt x="7931" y="11093"/>
                    <a:pt x="8026" y="11117"/>
                  </a:cubicBezTo>
                  <a:cubicBezTo>
                    <a:pt x="8074" y="11140"/>
                    <a:pt x="8098" y="11140"/>
                    <a:pt x="8145" y="11140"/>
                  </a:cubicBezTo>
                  <a:cubicBezTo>
                    <a:pt x="8193" y="11140"/>
                    <a:pt x="8241" y="11117"/>
                    <a:pt x="8288" y="11093"/>
                  </a:cubicBezTo>
                  <a:lnTo>
                    <a:pt x="8812" y="10855"/>
                  </a:lnTo>
                  <a:cubicBezTo>
                    <a:pt x="8979" y="10759"/>
                    <a:pt x="9074" y="10569"/>
                    <a:pt x="8979" y="10378"/>
                  </a:cubicBezTo>
                  <a:lnTo>
                    <a:pt x="8241" y="8830"/>
                  </a:lnTo>
                  <a:cubicBezTo>
                    <a:pt x="8193" y="8759"/>
                    <a:pt x="8122" y="8687"/>
                    <a:pt x="8026" y="8664"/>
                  </a:cubicBezTo>
                  <a:cubicBezTo>
                    <a:pt x="7986" y="8644"/>
                    <a:pt x="7950" y="8636"/>
                    <a:pt x="7915" y="8636"/>
                  </a:cubicBezTo>
                  <a:cubicBezTo>
                    <a:pt x="7866" y="8636"/>
                    <a:pt x="7819" y="8650"/>
                    <a:pt x="7764" y="8664"/>
                  </a:cubicBezTo>
                  <a:lnTo>
                    <a:pt x="7669" y="8711"/>
                  </a:lnTo>
                  <a:lnTo>
                    <a:pt x="7407" y="8187"/>
                  </a:lnTo>
                  <a:cubicBezTo>
                    <a:pt x="7860" y="7925"/>
                    <a:pt x="8241" y="7544"/>
                    <a:pt x="8503" y="7068"/>
                  </a:cubicBezTo>
                  <a:cubicBezTo>
                    <a:pt x="8550" y="6973"/>
                    <a:pt x="8526" y="6878"/>
                    <a:pt x="8431" y="6830"/>
                  </a:cubicBezTo>
                  <a:cubicBezTo>
                    <a:pt x="8405" y="6817"/>
                    <a:pt x="8378" y="6811"/>
                    <a:pt x="8352" y="6811"/>
                  </a:cubicBezTo>
                  <a:cubicBezTo>
                    <a:pt x="8286" y="6811"/>
                    <a:pt x="8227" y="6850"/>
                    <a:pt x="8193" y="6901"/>
                  </a:cubicBezTo>
                  <a:cubicBezTo>
                    <a:pt x="7955" y="7378"/>
                    <a:pt x="7574" y="7735"/>
                    <a:pt x="7098" y="7949"/>
                  </a:cubicBezTo>
                  <a:cubicBezTo>
                    <a:pt x="6751" y="8119"/>
                    <a:pt x="6384" y="8200"/>
                    <a:pt x="6022" y="8200"/>
                  </a:cubicBezTo>
                  <a:cubicBezTo>
                    <a:pt x="5113" y="8200"/>
                    <a:pt x="4237" y="7692"/>
                    <a:pt x="3811" y="6806"/>
                  </a:cubicBezTo>
                  <a:cubicBezTo>
                    <a:pt x="3216" y="5592"/>
                    <a:pt x="3740" y="4115"/>
                    <a:pt x="4954" y="3520"/>
                  </a:cubicBezTo>
                  <a:cubicBezTo>
                    <a:pt x="5240" y="3377"/>
                    <a:pt x="5573" y="3305"/>
                    <a:pt x="5883" y="3282"/>
                  </a:cubicBezTo>
                  <a:lnTo>
                    <a:pt x="5883" y="3282"/>
                  </a:lnTo>
                  <a:cubicBezTo>
                    <a:pt x="5812" y="3544"/>
                    <a:pt x="5859" y="3806"/>
                    <a:pt x="6074" y="4020"/>
                  </a:cubicBezTo>
                  <a:lnTo>
                    <a:pt x="6621" y="4568"/>
                  </a:lnTo>
                  <a:cubicBezTo>
                    <a:pt x="6669" y="4615"/>
                    <a:pt x="6717" y="4639"/>
                    <a:pt x="6740" y="4639"/>
                  </a:cubicBezTo>
                  <a:cubicBezTo>
                    <a:pt x="6788" y="4639"/>
                    <a:pt x="6836" y="4615"/>
                    <a:pt x="6883" y="4568"/>
                  </a:cubicBezTo>
                  <a:cubicBezTo>
                    <a:pt x="6931" y="4496"/>
                    <a:pt x="6931" y="4401"/>
                    <a:pt x="6883" y="4329"/>
                  </a:cubicBezTo>
                  <a:lnTo>
                    <a:pt x="6312" y="3782"/>
                  </a:lnTo>
                  <a:cubicBezTo>
                    <a:pt x="6193" y="3639"/>
                    <a:pt x="6169" y="3448"/>
                    <a:pt x="6264" y="3282"/>
                  </a:cubicBezTo>
                  <a:lnTo>
                    <a:pt x="6264" y="3282"/>
                  </a:lnTo>
                  <a:cubicBezTo>
                    <a:pt x="6455" y="3305"/>
                    <a:pt x="6645" y="3353"/>
                    <a:pt x="6836" y="3425"/>
                  </a:cubicBezTo>
                  <a:cubicBezTo>
                    <a:pt x="7455" y="3639"/>
                    <a:pt x="7955" y="4091"/>
                    <a:pt x="8241" y="4663"/>
                  </a:cubicBezTo>
                  <a:cubicBezTo>
                    <a:pt x="8241" y="4687"/>
                    <a:pt x="8241" y="4687"/>
                    <a:pt x="8241" y="4687"/>
                  </a:cubicBezTo>
                  <a:lnTo>
                    <a:pt x="8026" y="4925"/>
                  </a:lnTo>
                  <a:cubicBezTo>
                    <a:pt x="7955" y="4996"/>
                    <a:pt x="7854" y="5032"/>
                    <a:pt x="7752" y="5032"/>
                  </a:cubicBezTo>
                  <a:cubicBezTo>
                    <a:pt x="7651" y="5032"/>
                    <a:pt x="7550" y="4996"/>
                    <a:pt x="7479" y="4925"/>
                  </a:cubicBezTo>
                  <a:lnTo>
                    <a:pt x="7359" y="4806"/>
                  </a:lnTo>
                  <a:cubicBezTo>
                    <a:pt x="7324" y="4770"/>
                    <a:pt x="7276" y="4752"/>
                    <a:pt x="7229" y="4752"/>
                  </a:cubicBezTo>
                  <a:cubicBezTo>
                    <a:pt x="7181" y="4752"/>
                    <a:pt x="7133" y="4770"/>
                    <a:pt x="7098" y="4806"/>
                  </a:cubicBezTo>
                  <a:cubicBezTo>
                    <a:pt x="7050" y="4877"/>
                    <a:pt x="7050" y="4996"/>
                    <a:pt x="7098" y="5068"/>
                  </a:cubicBezTo>
                  <a:lnTo>
                    <a:pt x="7217" y="5163"/>
                  </a:lnTo>
                  <a:cubicBezTo>
                    <a:pt x="7359" y="5330"/>
                    <a:pt x="7550" y="5401"/>
                    <a:pt x="7741" y="5401"/>
                  </a:cubicBezTo>
                  <a:cubicBezTo>
                    <a:pt x="7931" y="5401"/>
                    <a:pt x="8122" y="5330"/>
                    <a:pt x="8264" y="5163"/>
                  </a:cubicBezTo>
                  <a:lnTo>
                    <a:pt x="8384" y="5068"/>
                  </a:lnTo>
                  <a:cubicBezTo>
                    <a:pt x="8503" y="5473"/>
                    <a:pt x="8526" y="5901"/>
                    <a:pt x="8407" y="6330"/>
                  </a:cubicBezTo>
                  <a:cubicBezTo>
                    <a:pt x="8384" y="6425"/>
                    <a:pt x="8455" y="6520"/>
                    <a:pt x="8550" y="6544"/>
                  </a:cubicBezTo>
                  <a:cubicBezTo>
                    <a:pt x="8560" y="6547"/>
                    <a:pt x="8569" y="6549"/>
                    <a:pt x="8579" y="6549"/>
                  </a:cubicBezTo>
                  <a:cubicBezTo>
                    <a:pt x="8645" y="6549"/>
                    <a:pt x="8720" y="6484"/>
                    <a:pt x="8741" y="6401"/>
                  </a:cubicBezTo>
                  <a:cubicBezTo>
                    <a:pt x="8907" y="5782"/>
                    <a:pt x="8836" y="5115"/>
                    <a:pt x="8550" y="4520"/>
                  </a:cubicBezTo>
                  <a:cubicBezTo>
                    <a:pt x="8503" y="4401"/>
                    <a:pt x="8431" y="4282"/>
                    <a:pt x="8360" y="4187"/>
                  </a:cubicBezTo>
                  <a:cubicBezTo>
                    <a:pt x="9169" y="3353"/>
                    <a:pt x="10027" y="2329"/>
                    <a:pt x="10360" y="995"/>
                  </a:cubicBezTo>
                  <a:cubicBezTo>
                    <a:pt x="10408" y="781"/>
                    <a:pt x="10384" y="543"/>
                    <a:pt x="10265" y="376"/>
                  </a:cubicBezTo>
                  <a:cubicBezTo>
                    <a:pt x="10127" y="140"/>
                    <a:pt x="9891" y="1"/>
                    <a:pt x="9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22;p72">
              <a:extLst>
                <a:ext uri="{FF2B5EF4-FFF2-40B4-BE49-F238E27FC236}">
                  <a16:creationId xmlns:a16="http://schemas.microsoft.com/office/drawing/2014/main" id="{72391063-12AF-A280-3AD5-3E2E2FC9F0E9}"/>
                </a:ext>
              </a:extLst>
            </p:cNvPr>
            <p:cNvSpPr/>
            <p:nvPr/>
          </p:nvSpPr>
          <p:spPr>
            <a:xfrm>
              <a:off x="6864572" y="2810660"/>
              <a:ext cx="76686" cy="73323"/>
            </a:xfrm>
            <a:custGeom>
              <a:avLst/>
              <a:gdLst/>
              <a:ahLst/>
              <a:cxnLst/>
              <a:rect l="l" t="t" r="r" b="b"/>
              <a:pathLst>
                <a:path w="2144" h="2050" extrusionOk="0">
                  <a:moveTo>
                    <a:pt x="929" y="334"/>
                  </a:moveTo>
                  <a:cubicBezTo>
                    <a:pt x="977" y="334"/>
                    <a:pt x="1001" y="358"/>
                    <a:pt x="1048" y="382"/>
                  </a:cubicBezTo>
                  <a:lnTo>
                    <a:pt x="1763" y="1096"/>
                  </a:lnTo>
                  <a:cubicBezTo>
                    <a:pt x="1787" y="1144"/>
                    <a:pt x="1810" y="1192"/>
                    <a:pt x="1810" y="1216"/>
                  </a:cubicBezTo>
                  <a:cubicBezTo>
                    <a:pt x="1810" y="1263"/>
                    <a:pt x="1787" y="1311"/>
                    <a:pt x="1763" y="1358"/>
                  </a:cubicBezTo>
                  <a:lnTo>
                    <a:pt x="1620" y="1477"/>
                  </a:lnTo>
                  <a:cubicBezTo>
                    <a:pt x="1477" y="1620"/>
                    <a:pt x="1310" y="1692"/>
                    <a:pt x="1120" y="1692"/>
                  </a:cubicBezTo>
                  <a:cubicBezTo>
                    <a:pt x="929" y="1692"/>
                    <a:pt x="763" y="1620"/>
                    <a:pt x="643" y="1501"/>
                  </a:cubicBezTo>
                  <a:cubicBezTo>
                    <a:pt x="381" y="1216"/>
                    <a:pt x="381" y="811"/>
                    <a:pt x="643" y="549"/>
                  </a:cubicBezTo>
                  <a:lnTo>
                    <a:pt x="810" y="382"/>
                  </a:lnTo>
                  <a:cubicBezTo>
                    <a:pt x="834" y="358"/>
                    <a:pt x="882" y="334"/>
                    <a:pt x="929" y="334"/>
                  </a:cubicBezTo>
                  <a:close/>
                  <a:moveTo>
                    <a:pt x="929" y="1"/>
                  </a:moveTo>
                  <a:cubicBezTo>
                    <a:pt x="786" y="1"/>
                    <a:pt x="643" y="49"/>
                    <a:pt x="548" y="144"/>
                  </a:cubicBezTo>
                  <a:lnTo>
                    <a:pt x="405" y="287"/>
                  </a:lnTo>
                  <a:cubicBezTo>
                    <a:pt x="0" y="692"/>
                    <a:pt x="0" y="1335"/>
                    <a:pt x="381" y="1739"/>
                  </a:cubicBezTo>
                  <a:cubicBezTo>
                    <a:pt x="572" y="1930"/>
                    <a:pt x="834" y="2049"/>
                    <a:pt x="1120" y="2049"/>
                  </a:cubicBezTo>
                  <a:cubicBezTo>
                    <a:pt x="1382" y="2049"/>
                    <a:pt x="1667" y="1930"/>
                    <a:pt x="1858" y="1739"/>
                  </a:cubicBezTo>
                  <a:lnTo>
                    <a:pt x="2001" y="1597"/>
                  </a:lnTo>
                  <a:cubicBezTo>
                    <a:pt x="2096" y="1501"/>
                    <a:pt x="2144" y="1358"/>
                    <a:pt x="2144" y="1216"/>
                  </a:cubicBezTo>
                  <a:cubicBezTo>
                    <a:pt x="2144" y="1073"/>
                    <a:pt x="2096" y="954"/>
                    <a:pt x="2001" y="858"/>
                  </a:cubicBezTo>
                  <a:lnTo>
                    <a:pt x="1286" y="144"/>
                  </a:lnTo>
                  <a:cubicBezTo>
                    <a:pt x="1191" y="49"/>
                    <a:pt x="1048" y="1"/>
                    <a:pt x="9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23;p72">
              <a:extLst>
                <a:ext uri="{FF2B5EF4-FFF2-40B4-BE49-F238E27FC236}">
                  <a16:creationId xmlns:a16="http://schemas.microsoft.com/office/drawing/2014/main" id="{850B4EE6-1DDF-590D-E2FE-0457322F480C}"/>
                </a:ext>
              </a:extLst>
            </p:cNvPr>
            <p:cNvSpPr/>
            <p:nvPr/>
          </p:nvSpPr>
          <p:spPr>
            <a:xfrm>
              <a:off x="6913966" y="2694022"/>
              <a:ext cx="171255" cy="142247"/>
            </a:xfrm>
            <a:custGeom>
              <a:avLst/>
              <a:gdLst/>
              <a:ahLst/>
              <a:cxnLst/>
              <a:rect l="l" t="t" r="r" b="b"/>
              <a:pathLst>
                <a:path w="4788" h="3977" extrusionOk="0">
                  <a:moveTo>
                    <a:pt x="3966" y="0"/>
                  </a:moveTo>
                  <a:cubicBezTo>
                    <a:pt x="3899" y="0"/>
                    <a:pt x="3831" y="8"/>
                    <a:pt x="3763" y="23"/>
                  </a:cubicBezTo>
                  <a:cubicBezTo>
                    <a:pt x="3216" y="166"/>
                    <a:pt x="2692" y="404"/>
                    <a:pt x="2144" y="738"/>
                  </a:cubicBezTo>
                  <a:cubicBezTo>
                    <a:pt x="2073" y="785"/>
                    <a:pt x="2049" y="881"/>
                    <a:pt x="2096" y="976"/>
                  </a:cubicBezTo>
                  <a:cubicBezTo>
                    <a:pt x="2127" y="1022"/>
                    <a:pt x="2188" y="1048"/>
                    <a:pt x="2246" y="1048"/>
                  </a:cubicBezTo>
                  <a:cubicBezTo>
                    <a:pt x="2278" y="1048"/>
                    <a:pt x="2309" y="1040"/>
                    <a:pt x="2335" y="1023"/>
                  </a:cubicBezTo>
                  <a:cubicBezTo>
                    <a:pt x="2835" y="714"/>
                    <a:pt x="3335" y="500"/>
                    <a:pt x="3859" y="357"/>
                  </a:cubicBezTo>
                  <a:cubicBezTo>
                    <a:pt x="3902" y="348"/>
                    <a:pt x="3946" y="342"/>
                    <a:pt x="3988" y="342"/>
                  </a:cubicBezTo>
                  <a:cubicBezTo>
                    <a:pt x="4062" y="342"/>
                    <a:pt x="4132" y="359"/>
                    <a:pt x="4192" y="404"/>
                  </a:cubicBezTo>
                  <a:cubicBezTo>
                    <a:pt x="4359" y="500"/>
                    <a:pt x="4430" y="690"/>
                    <a:pt x="4383" y="857"/>
                  </a:cubicBezTo>
                  <a:cubicBezTo>
                    <a:pt x="4240" y="1762"/>
                    <a:pt x="3668" y="2405"/>
                    <a:pt x="3192" y="2881"/>
                  </a:cubicBezTo>
                  <a:cubicBezTo>
                    <a:pt x="2930" y="3143"/>
                    <a:pt x="2644" y="3191"/>
                    <a:pt x="2358" y="3214"/>
                  </a:cubicBezTo>
                  <a:cubicBezTo>
                    <a:pt x="2049" y="3238"/>
                    <a:pt x="1692" y="3286"/>
                    <a:pt x="1406" y="3572"/>
                  </a:cubicBezTo>
                  <a:cubicBezTo>
                    <a:pt x="1358" y="3619"/>
                    <a:pt x="1310" y="3619"/>
                    <a:pt x="1263" y="3619"/>
                  </a:cubicBezTo>
                  <a:cubicBezTo>
                    <a:pt x="1239" y="3619"/>
                    <a:pt x="1191" y="3619"/>
                    <a:pt x="1144" y="3572"/>
                  </a:cubicBezTo>
                  <a:lnTo>
                    <a:pt x="453" y="2881"/>
                  </a:lnTo>
                  <a:cubicBezTo>
                    <a:pt x="382" y="2810"/>
                    <a:pt x="382" y="2690"/>
                    <a:pt x="453" y="2619"/>
                  </a:cubicBezTo>
                  <a:cubicBezTo>
                    <a:pt x="834" y="2214"/>
                    <a:pt x="1287" y="1809"/>
                    <a:pt x="1787" y="1404"/>
                  </a:cubicBezTo>
                  <a:cubicBezTo>
                    <a:pt x="1858" y="1357"/>
                    <a:pt x="1858" y="1238"/>
                    <a:pt x="1811" y="1166"/>
                  </a:cubicBezTo>
                  <a:cubicBezTo>
                    <a:pt x="1783" y="1125"/>
                    <a:pt x="1731" y="1099"/>
                    <a:pt x="1679" y="1099"/>
                  </a:cubicBezTo>
                  <a:cubicBezTo>
                    <a:pt x="1641" y="1099"/>
                    <a:pt x="1602" y="1113"/>
                    <a:pt x="1572" y="1143"/>
                  </a:cubicBezTo>
                  <a:cubicBezTo>
                    <a:pt x="1049" y="1524"/>
                    <a:pt x="596" y="1976"/>
                    <a:pt x="191" y="2381"/>
                  </a:cubicBezTo>
                  <a:cubicBezTo>
                    <a:pt x="1" y="2571"/>
                    <a:pt x="1" y="2905"/>
                    <a:pt x="191" y="3119"/>
                  </a:cubicBezTo>
                  <a:lnTo>
                    <a:pt x="906" y="3834"/>
                  </a:lnTo>
                  <a:cubicBezTo>
                    <a:pt x="1001" y="3929"/>
                    <a:pt x="1144" y="3976"/>
                    <a:pt x="1263" y="3976"/>
                  </a:cubicBezTo>
                  <a:cubicBezTo>
                    <a:pt x="1406" y="3976"/>
                    <a:pt x="1549" y="3929"/>
                    <a:pt x="1644" y="3834"/>
                  </a:cubicBezTo>
                  <a:cubicBezTo>
                    <a:pt x="1858" y="3619"/>
                    <a:pt x="2096" y="3595"/>
                    <a:pt x="2382" y="3548"/>
                  </a:cubicBezTo>
                  <a:cubicBezTo>
                    <a:pt x="2716" y="3524"/>
                    <a:pt x="3097" y="3476"/>
                    <a:pt x="3454" y="3119"/>
                  </a:cubicBezTo>
                  <a:cubicBezTo>
                    <a:pt x="3954" y="2619"/>
                    <a:pt x="4573" y="1905"/>
                    <a:pt x="4740" y="904"/>
                  </a:cubicBezTo>
                  <a:cubicBezTo>
                    <a:pt x="4787" y="595"/>
                    <a:pt x="4645" y="285"/>
                    <a:pt x="4383" y="118"/>
                  </a:cubicBezTo>
                  <a:cubicBezTo>
                    <a:pt x="4252" y="37"/>
                    <a:pt x="4111" y="0"/>
                    <a:pt x="3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24;p72">
              <a:extLst>
                <a:ext uri="{FF2B5EF4-FFF2-40B4-BE49-F238E27FC236}">
                  <a16:creationId xmlns:a16="http://schemas.microsoft.com/office/drawing/2014/main" id="{0608603E-148F-A862-AD1E-8184C27D95A3}"/>
                </a:ext>
              </a:extLst>
            </p:cNvPr>
            <p:cNvSpPr/>
            <p:nvPr/>
          </p:nvSpPr>
          <p:spPr>
            <a:xfrm>
              <a:off x="7051099" y="2820890"/>
              <a:ext cx="111630" cy="111630"/>
            </a:xfrm>
            <a:custGeom>
              <a:avLst/>
              <a:gdLst/>
              <a:ahLst/>
              <a:cxnLst/>
              <a:rect l="l" t="t" r="r" b="b"/>
              <a:pathLst>
                <a:path w="3121" h="3121" extrusionOk="0">
                  <a:moveTo>
                    <a:pt x="1215" y="334"/>
                  </a:moveTo>
                  <a:cubicBezTo>
                    <a:pt x="1311" y="334"/>
                    <a:pt x="1406" y="382"/>
                    <a:pt x="1477" y="453"/>
                  </a:cubicBezTo>
                  <a:lnTo>
                    <a:pt x="2644" y="1620"/>
                  </a:lnTo>
                  <a:cubicBezTo>
                    <a:pt x="2716" y="1692"/>
                    <a:pt x="2763" y="1787"/>
                    <a:pt x="2763" y="1882"/>
                  </a:cubicBezTo>
                  <a:cubicBezTo>
                    <a:pt x="2763" y="2001"/>
                    <a:pt x="2716" y="2096"/>
                    <a:pt x="2644" y="2168"/>
                  </a:cubicBezTo>
                  <a:lnTo>
                    <a:pt x="2406" y="2406"/>
                  </a:lnTo>
                  <a:cubicBezTo>
                    <a:pt x="2165" y="2647"/>
                    <a:pt x="1850" y="2766"/>
                    <a:pt x="1540" y="2766"/>
                  </a:cubicBezTo>
                  <a:cubicBezTo>
                    <a:pt x="1237" y="2766"/>
                    <a:pt x="939" y="2653"/>
                    <a:pt x="715" y="2430"/>
                  </a:cubicBezTo>
                  <a:cubicBezTo>
                    <a:pt x="477" y="2216"/>
                    <a:pt x="334" y="1906"/>
                    <a:pt x="334" y="1573"/>
                  </a:cubicBezTo>
                  <a:cubicBezTo>
                    <a:pt x="334" y="1239"/>
                    <a:pt x="477" y="930"/>
                    <a:pt x="715" y="691"/>
                  </a:cubicBezTo>
                  <a:lnTo>
                    <a:pt x="930" y="453"/>
                  </a:lnTo>
                  <a:cubicBezTo>
                    <a:pt x="1001" y="382"/>
                    <a:pt x="1096" y="334"/>
                    <a:pt x="1215" y="334"/>
                  </a:cubicBezTo>
                  <a:close/>
                  <a:moveTo>
                    <a:pt x="1215" y="1"/>
                  </a:moveTo>
                  <a:cubicBezTo>
                    <a:pt x="1025" y="1"/>
                    <a:pt x="834" y="72"/>
                    <a:pt x="691" y="215"/>
                  </a:cubicBezTo>
                  <a:lnTo>
                    <a:pt x="477" y="429"/>
                  </a:lnTo>
                  <a:cubicBezTo>
                    <a:pt x="168" y="739"/>
                    <a:pt x="1" y="1144"/>
                    <a:pt x="1" y="1573"/>
                  </a:cubicBezTo>
                  <a:cubicBezTo>
                    <a:pt x="1" y="2001"/>
                    <a:pt x="168" y="2406"/>
                    <a:pt x="477" y="2692"/>
                  </a:cubicBezTo>
                  <a:cubicBezTo>
                    <a:pt x="763" y="2954"/>
                    <a:pt x="1144" y="3120"/>
                    <a:pt x="1549" y="3120"/>
                  </a:cubicBezTo>
                  <a:lnTo>
                    <a:pt x="1573" y="3120"/>
                  </a:lnTo>
                  <a:cubicBezTo>
                    <a:pt x="1977" y="3120"/>
                    <a:pt x="2358" y="2954"/>
                    <a:pt x="2644" y="2668"/>
                  </a:cubicBezTo>
                  <a:lnTo>
                    <a:pt x="2906" y="2406"/>
                  </a:lnTo>
                  <a:cubicBezTo>
                    <a:pt x="3049" y="2263"/>
                    <a:pt x="3121" y="2096"/>
                    <a:pt x="3121" y="1882"/>
                  </a:cubicBezTo>
                  <a:cubicBezTo>
                    <a:pt x="3121" y="1692"/>
                    <a:pt x="3049" y="1501"/>
                    <a:pt x="2906" y="1358"/>
                  </a:cubicBezTo>
                  <a:lnTo>
                    <a:pt x="1739" y="215"/>
                  </a:lnTo>
                  <a:cubicBezTo>
                    <a:pt x="1596" y="72"/>
                    <a:pt x="1406" y="1"/>
                    <a:pt x="1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A89468B7-CD50-EC59-4441-0D492BCE136E}"/>
              </a:ext>
            </a:extLst>
          </p:cNvPr>
          <p:cNvPicPr>
            <a:picLocks noChangeAspect="1"/>
          </p:cNvPicPr>
          <p:nvPr/>
        </p:nvPicPr>
        <p:blipFill>
          <a:blip r:embed="rId3"/>
          <a:stretch>
            <a:fillRect/>
          </a:stretch>
        </p:blipFill>
        <p:spPr>
          <a:xfrm>
            <a:off x="-6457" y="1493260"/>
            <a:ext cx="4368064" cy="3510937"/>
          </a:xfrm>
          <a:prstGeom prst="rect">
            <a:avLst/>
          </a:prstGeom>
        </p:spPr>
      </p:pic>
      <p:pic>
        <p:nvPicPr>
          <p:cNvPr id="16" name="Picture 15">
            <a:extLst>
              <a:ext uri="{FF2B5EF4-FFF2-40B4-BE49-F238E27FC236}">
                <a16:creationId xmlns:a16="http://schemas.microsoft.com/office/drawing/2014/main" id="{BD4FCAF2-7D44-3EFF-652A-59DA48BA3C69}"/>
              </a:ext>
            </a:extLst>
          </p:cNvPr>
          <p:cNvPicPr>
            <a:picLocks noChangeAspect="1"/>
          </p:cNvPicPr>
          <p:nvPr/>
        </p:nvPicPr>
        <p:blipFill>
          <a:blip r:embed="rId4"/>
          <a:stretch>
            <a:fillRect/>
          </a:stretch>
        </p:blipFill>
        <p:spPr>
          <a:xfrm>
            <a:off x="4304279" y="1493260"/>
            <a:ext cx="4839721" cy="3465538"/>
          </a:xfrm>
          <a:prstGeom prst="rect">
            <a:avLst/>
          </a:prstGeom>
        </p:spPr>
      </p:pic>
    </p:spTree>
    <p:extLst>
      <p:ext uri="{BB962C8B-B14F-4D97-AF65-F5344CB8AC3E}">
        <p14:creationId xmlns:p14="http://schemas.microsoft.com/office/powerpoint/2010/main" val="2363301295"/>
      </p:ext>
    </p:extLst>
  </p:cSld>
  <p:clrMapOvr>
    <a:masterClrMapping/>
  </p:clrMapOvr>
  <p:transition spd="slow">
    <p:cove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41E4C8EF-3793-131D-0B30-F5BC04BE2C50}"/>
              </a:ext>
            </a:extLst>
          </p:cNvPr>
          <p:cNvPicPr>
            <a:picLocks noChangeAspect="1"/>
          </p:cNvPicPr>
          <p:nvPr/>
        </p:nvPicPr>
        <p:blipFill>
          <a:blip r:embed="rId3"/>
          <a:stretch>
            <a:fillRect/>
          </a:stretch>
        </p:blipFill>
        <p:spPr>
          <a:xfrm>
            <a:off x="0" y="1517851"/>
            <a:ext cx="4442526" cy="3539671"/>
          </a:xfrm>
          <a:prstGeom prst="rect">
            <a:avLst/>
          </a:prstGeom>
        </p:spPr>
      </p:pic>
      <p:pic>
        <p:nvPicPr>
          <p:cNvPr id="5" name="Picture 4">
            <a:extLst>
              <a:ext uri="{FF2B5EF4-FFF2-40B4-BE49-F238E27FC236}">
                <a16:creationId xmlns:a16="http://schemas.microsoft.com/office/drawing/2014/main" id="{51E651B2-1691-0173-0C0B-6187045CFBAF}"/>
              </a:ext>
            </a:extLst>
          </p:cNvPr>
          <p:cNvPicPr>
            <a:picLocks noChangeAspect="1"/>
          </p:cNvPicPr>
          <p:nvPr/>
        </p:nvPicPr>
        <p:blipFill>
          <a:blip r:embed="rId4"/>
          <a:stretch>
            <a:fillRect/>
          </a:stretch>
        </p:blipFill>
        <p:spPr>
          <a:xfrm>
            <a:off x="4442526" y="1517852"/>
            <a:ext cx="4701473" cy="3625648"/>
          </a:xfrm>
          <a:prstGeom prst="rect">
            <a:avLst/>
          </a:prstGeom>
        </p:spPr>
      </p:pic>
      <p:sp>
        <p:nvSpPr>
          <p:cNvPr id="2" name="TextBox 1">
            <a:extLst>
              <a:ext uri="{FF2B5EF4-FFF2-40B4-BE49-F238E27FC236}">
                <a16:creationId xmlns:a16="http://schemas.microsoft.com/office/drawing/2014/main" id="{404C6FFF-D716-7B28-2231-15542A8B2823}"/>
              </a:ext>
            </a:extLst>
          </p:cNvPr>
          <p:cNvSpPr txBox="1"/>
          <p:nvPr/>
        </p:nvSpPr>
        <p:spPr>
          <a:xfrm>
            <a:off x="401783" y="552928"/>
            <a:ext cx="7931727" cy="523220"/>
          </a:xfrm>
          <a:prstGeom prst="rect">
            <a:avLst/>
          </a:prstGeom>
          <a:noFill/>
        </p:spPr>
        <p:txBody>
          <a:bodyPr wrap="square" rtlCol="0">
            <a:spAutoFit/>
          </a:bodyPr>
          <a:lstStyle/>
          <a:p>
            <a:r>
              <a:rPr lang="en-US" dirty="0">
                <a:solidFill>
                  <a:srgbClr val="010440"/>
                </a:solidFill>
                <a:latin typeface="Karla" pitchFamily="2" charset="0"/>
              </a:rPr>
              <a:t>This </a:t>
            </a:r>
            <a:r>
              <a:rPr lang="en-US" b="1" dirty="0">
                <a:solidFill>
                  <a:srgbClr val="010440"/>
                </a:solidFill>
                <a:latin typeface="Karla" pitchFamily="2" charset="0"/>
              </a:rPr>
              <a:t>violin chart </a:t>
            </a:r>
            <a:r>
              <a:rPr lang="en-US" dirty="0">
                <a:solidFill>
                  <a:srgbClr val="010440"/>
                </a:solidFill>
                <a:latin typeface="Karla" pitchFamily="2" charset="0"/>
              </a:rPr>
              <a:t>shows the overall percentage of consumption of </a:t>
            </a:r>
            <a:r>
              <a:rPr lang="en-US" dirty="0" err="1">
                <a:solidFill>
                  <a:srgbClr val="010440"/>
                </a:solidFill>
                <a:latin typeface="Karla" pitchFamily="2" charset="0"/>
              </a:rPr>
              <a:t>alchohol,fried</a:t>
            </a:r>
            <a:r>
              <a:rPr lang="en-US" dirty="0">
                <a:solidFill>
                  <a:srgbClr val="010440"/>
                </a:solidFill>
                <a:latin typeface="Karla" pitchFamily="2" charset="0"/>
              </a:rPr>
              <a:t> potato, vegetables and smoking history.</a:t>
            </a:r>
            <a:endParaRPr lang="en-US" b="1" dirty="0">
              <a:solidFill>
                <a:srgbClr val="010440"/>
              </a:solidFill>
              <a:latin typeface="Karla" pitchFamily="2" charset="0"/>
            </a:endParaRPr>
          </a:p>
        </p:txBody>
      </p:sp>
    </p:spTree>
    <p:extLst>
      <p:ext uri="{BB962C8B-B14F-4D97-AF65-F5344CB8AC3E}">
        <p14:creationId xmlns:p14="http://schemas.microsoft.com/office/powerpoint/2010/main" val="2111224123"/>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2"/>
        <p:cNvGrpSpPr/>
        <p:nvPr/>
      </p:nvGrpSpPr>
      <p:grpSpPr>
        <a:xfrm>
          <a:off x="0" y="0"/>
          <a:ext cx="0" cy="0"/>
          <a:chOff x="0" y="0"/>
          <a:chExt cx="0" cy="0"/>
        </a:xfrm>
      </p:grpSpPr>
      <p:sp>
        <p:nvSpPr>
          <p:cNvPr id="2" name="Google Shape;1896;p72">
            <a:extLst>
              <a:ext uri="{FF2B5EF4-FFF2-40B4-BE49-F238E27FC236}">
                <a16:creationId xmlns:a16="http://schemas.microsoft.com/office/drawing/2014/main" id="{A9052FBC-2BA6-EF6B-779E-DA5EFB41E7A7}"/>
              </a:ext>
            </a:extLst>
          </p:cNvPr>
          <p:cNvSpPr txBox="1">
            <a:spLocks noGrp="1"/>
          </p:cNvSpPr>
          <p:nvPr>
            <p:ph type="title"/>
          </p:nvPr>
        </p:nvSpPr>
        <p:spPr>
          <a:xfrm>
            <a:off x="760650" y="67447"/>
            <a:ext cx="7597539" cy="1138266"/>
          </a:xfrm>
          <a:prstGeom prst="rect">
            <a:avLst/>
          </a:prstGeom>
        </p:spPr>
        <p:txBody>
          <a:bodyPr spcFirstLastPara="1" wrap="square" lIns="91425" tIns="91425" rIns="91425" bIns="91425" anchor="t" anchorCtr="0">
            <a:noAutofit/>
          </a:bodyPr>
          <a:lstStyle/>
          <a:p>
            <a:r>
              <a:rPr lang="en-US" sz="6000" b="1" dirty="0">
                <a:solidFill>
                  <a:srgbClr val="010440"/>
                </a:solidFill>
                <a:latin typeface="Outfit" panose="020B0604020202020204" charset="0"/>
              </a:rPr>
              <a:t>Machine Learning</a:t>
            </a:r>
            <a:br>
              <a:rPr lang="en-IN" sz="6000" dirty="0">
                <a:solidFill>
                  <a:schemeClr val="accent1">
                    <a:lumMod val="50000"/>
                  </a:schemeClr>
                </a:solidFill>
                <a:latin typeface="Baskerville Old Face" panose="02020602080505020303" pitchFamily="18" charset="0"/>
              </a:rPr>
            </a:br>
            <a:br>
              <a:rPr lang="en-US" sz="6000" dirty="0"/>
            </a:br>
            <a:endParaRPr sz="6000" dirty="0">
              <a:solidFill>
                <a:schemeClr val="accent1">
                  <a:lumMod val="50000"/>
                </a:schemeClr>
              </a:solidFill>
              <a:latin typeface="Baskerville Old Face" panose="02020602080505020303" pitchFamily="18" charset="0"/>
            </a:endParaRPr>
          </a:p>
        </p:txBody>
      </p:sp>
      <p:sp>
        <p:nvSpPr>
          <p:cNvPr id="3" name="TextBox 2">
            <a:extLst>
              <a:ext uri="{FF2B5EF4-FFF2-40B4-BE49-F238E27FC236}">
                <a16:creationId xmlns:a16="http://schemas.microsoft.com/office/drawing/2014/main" id="{89CD4982-C1D8-E70B-7B0D-D895CD791C2E}"/>
              </a:ext>
            </a:extLst>
          </p:cNvPr>
          <p:cNvSpPr txBox="1"/>
          <p:nvPr/>
        </p:nvSpPr>
        <p:spPr>
          <a:xfrm>
            <a:off x="1008209" y="1547949"/>
            <a:ext cx="7430396" cy="3108543"/>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rgbClr val="010440"/>
                </a:solidFill>
                <a:latin typeface="Karla" pitchFamily="2" charset="0"/>
              </a:rPr>
              <a:t>Machine learning algorithms are computational methods that enable systems to learn from data, identify patterns, and make decisions or predictions without being explicitly programmed, allowing for automation and enhanced insights across various domains such as finance, healthcare, and education.</a:t>
            </a:r>
          </a:p>
          <a:p>
            <a:pPr marL="285750" indent="-285750">
              <a:buFont typeface="Wingdings" panose="05000000000000000000" pitchFamily="2" charset="2"/>
              <a:buChar char="§"/>
            </a:pPr>
            <a:r>
              <a:rPr lang="en-US" sz="1400" dirty="0">
                <a:solidFill>
                  <a:srgbClr val="010440"/>
                </a:solidFill>
                <a:latin typeface="Karla" pitchFamily="2" charset="0"/>
              </a:rPr>
              <a:t>In this analysis, categorical variables are converted into numerical formats using Label Encoder to facilitate their inclusion in a linear regression model. </a:t>
            </a:r>
          </a:p>
          <a:p>
            <a:pPr marL="285750" indent="-285750">
              <a:buFont typeface="Wingdings" panose="05000000000000000000" pitchFamily="2" charset="2"/>
              <a:buChar char="§"/>
            </a:pPr>
            <a:r>
              <a:rPr lang="en-US" sz="1400" dirty="0">
                <a:solidFill>
                  <a:srgbClr val="010440"/>
                </a:solidFill>
                <a:latin typeface="Karla" pitchFamily="2" charset="0"/>
              </a:rPr>
              <a:t>The dataset is split into training and testing sets, with a linear regression model trained on the training data. </a:t>
            </a:r>
          </a:p>
          <a:p>
            <a:pPr marL="285750" indent="-285750">
              <a:buFont typeface="Wingdings" panose="05000000000000000000" pitchFamily="2" charset="2"/>
              <a:buChar char="§"/>
            </a:pPr>
            <a:r>
              <a:rPr lang="en-US" sz="1400" dirty="0">
                <a:solidFill>
                  <a:srgbClr val="010440"/>
                </a:solidFill>
                <a:latin typeface="Karla" pitchFamily="2" charset="0"/>
              </a:rPr>
              <a:t>The model's performance is evaluated using the R² score and Mean Squared Error (MSE), providing insights into its predictive accuracy. </a:t>
            </a:r>
          </a:p>
          <a:p>
            <a:pPr marL="285750" indent="-285750">
              <a:buFont typeface="Wingdings" panose="05000000000000000000" pitchFamily="2" charset="2"/>
              <a:buChar char="§"/>
            </a:pPr>
            <a:r>
              <a:rPr lang="en-US" sz="1400" dirty="0">
                <a:solidFill>
                  <a:srgbClr val="010440"/>
                </a:solidFill>
                <a:latin typeface="Karla" pitchFamily="2" charset="0"/>
              </a:rPr>
              <a:t>This structured approach ensures that the model is effectively trained and assessed, laying the groundwork for further educational data analysis.</a:t>
            </a:r>
          </a:p>
          <a:p>
            <a:pPr marL="285750" indent="-285750">
              <a:buFont typeface="Wingdings" panose="05000000000000000000" pitchFamily="2" charset="2"/>
              <a:buChar char="§"/>
            </a:pPr>
            <a:endParaRPr lang="en-US" dirty="0">
              <a:solidFill>
                <a:srgbClr val="010440"/>
              </a:solidFill>
              <a:latin typeface="Karla" pitchFamily="2" charset="0"/>
            </a:endParaRPr>
          </a:p>
          <a:p>
            <a:endParaRPr lang="en-US" sz="1400" dirty="0">
              <a:solidFill>
                <a:schemeClr val="bg1">
                  <a:lumMod val="90000"/>
                  <a:lumOff val="10000"/>
                </a:schemeClr>
              </a:solidFill>
              <a:latin typeface="Baskerville Old Face" panose="02020602080505020303" pitchFamily="18" charset="0"/>
            </a:endParaRPr>
          </a:p>
        </p:txBody>
      </p:sp>
      <p:grpSp>
        <p:nvGrpSpPr>
          <p:cNvPr id="4" name="Google Shape;1911;p72">
            <a:extLst>
              <a:ext uri="{FF2B5EF4-FFF2-40B4-BE49-F238E27FC236}">
                <a16:creationId xmlns:a16="http://schemas.microsoft.com/office/drawing/2014/main" id="{AC9C1BAD-AC48-19EC-F1D6-FCA74B602106}"/>
              </a:ext>
            </a:extLst>
          </p:cNvPr>
          <p:cNvGrpSpPr/>
          <p:nvPr/>
        </p:nvGrpSpPr>
        <p:grpSpPr>
          <a:xfrm>
            <a:off x="3941302" y="4191557"/>
            <a:ext cx="630697" cy="626519"/>
            <a:chOff x="6879057" y="3365736"/>
            <a:chExt cx="364578" cy="425383"/>
          </a:xfrm>
        </p:grpSpPr>
        <p:sp>
          <p:nvSpPr>
            <p:cNvPr id="5" name="Google Shape;1912;p72">
              <a:extLst>
                <a:ext uri="{FF2B5EF4-FFF2-40B4-BE49-F238E27FC236}">
                  <a16:creationId xmlns:a16="http://schemas.microsoft.com/office/drawing/2014/main" id="{120DFB07-B4D3-A6B3-D1DC-95DB500C3D21}"/>
                </a:ext>
              </a:extLst>
            </p:cNvPr>
            <p:cNvSpPr/>
            <p:nvPr/>
          </p:nvSpPr>
          <p:spPr>
            <a:xfrm>
              <a:off x="6879057" y="3365736"/>
              <a:ext cx="364578" cy="425383"/>
            </a:xfrm>
            <a:custGeom>
              <a:avLst/>
              <a:gdLst/>
              <a:ahLst/>
              <a:cxnLst/>
              <a:rect l="l" t="t" r="r" b="b"/>
              <a:pathLst>
                <a:path w="10193" h="11893" extrusionOk="0">
                  <a:moveTo>
                    <a:pt x="3572" y="3891"/>
                  </a:moveTo>
                  <a:cubicBezTo>
                    <a:pt x="4096" y="3891"/>
                    <a:pt x="4430" y="3962"/>
                    <a:pt x="4573" y="4129"/>
                  </a:cubicBezTo>
                  <a:cubicBezTo>
                    <a:pt x="4644" y="4224"/>
                    <a:pt x="4644" y="4319"/>
                    <a:pt x="4620" y="4486"/>
                  </a:cubicBezTo>
                  <a:cubicBezTo>
                    <a:pt x="4549" y="4986"/>
                    <a:pt x="4192" y="5248"/>
                    <a:pt x="3572" y="5248"/>
                  </a:cubicBezTo>
                  <a:cubicBezTo>
                    <a:pt x="3263" y="5248"/>
                    <a:pt x="3001" y="5177"/>
                    <a:pt x="2834" y="5034"/>
                  </a:cubicBezTo>
                  <a:cubicBezTo>
                    <a:pt x="2929" y="4581"/>
                    <a:pt x="3049" y="4200"/>
                    <a:pt x="3191" y="3915"/>
                  </a:cubicBezTo>
                  <a:cubicBezTo>
                    <a:pt x="3311" y="3891"/>
                    <a:pt x="3430" y="3891"/>
                    <a:pt x="3572" y="3891"/>
                  </a:cubicBezTo>
                  <a:close/>
                  <a:moveTo>
                    <a:pt x="6621" y="3891"/>
                  </a:moveTo>
                  <a:cubicBezTo>
                    <a:pt x="6764" y="3891"/>
                    <a:pt x="6883" y="3891"/>
                    <a:pt x="7002" y="3915"/>
                  </a:cubicBezTo>
                  <a:cubicBezTo>
                    <a:pt x="7121" y="4200"/>
                    <a:pt x="7264" y="4581"/>
                    <a:pt x="7359" y="5034"/>
                  </a:cubicBezTo>
                  <a:cubicBezTo>
                    <a:pt x="7168" y="5177"/>
                    <a:pt x="6930" y="5248"/>
                    <a:pt x="6621" y="5248"/>
                  </a:cubicBezTo>
                  <a:cubicBezTo>
                    <a:pt x="6002" y="5248"/>
                    <a:pt x="5644" y="4986"/>
                    <a:pt x="5573" y="4486"/>
                  </a:cubicBezTo>
                  <a:cubicBezTo>
                    <a:pt x="5549" y="4319"/>
                    <a:pt x="5549" y="4200"/>
                    <a:pt x="5621" y="4129"/>
                  </a:cubicBezTo>
                  <a:cubicBezTo>
                    <a:pt x="5763" y="3962"/>
                    <a:pt x="6097" y="3891"/>
                    <a:pt x="6621" y="3891"/>
                  </a:cubicBezTo>
                  <a:close/>
                  <a:moveTo>
                    <a:pt x="5097" y="4534"/>
                  </a:moveTo>
                  <a:cubicBezTo>
                    <a:pt x="5120" y="4534"/>
                    <a:pt x="5168" y="4534"/>
                    <a:pt x="5192" y="4581"/>
                  </a:cubicBezTo>
                  <a:lnTo>
                    <a:pt x="5454" y="5177"/>
                  </a:lnTo>
                  <a:cubicBezTo>
                    <a:pt x="5478" y="5224"/>
                    <a:pt x="5478" y="5272"/>
                    <a:pt x="5454" y="5296"/>
                  </a:cubicBezTo>
                  <a:cubicBezTo>
                    <a:pt x="5430" y="5343"/>
                    <a:pt x="5382" y="5367"/>
                    <a:pt x="5359" y="5391"/>
                  </a:cubicBezTo>
                  <a:cubicBezTo>
                    <a:pt x="5275" y="5415"/>
                    <a:pt x="5186" y="5427"/>
                    <a:pt x="5097" y="5427"/>
                  </a:cubicBezTo>
                  <a:cubicBezTo>
                    <a:pt x="5007" y="5427"/>
                    <a:pt x="4918" y="5415"/>
                    <a:pt x="4835" y="5391"/>
                  </a:cubicBezTo>
                  <a:cubicBezTo>
                    <a:pt x="4811" y="5367"/>
                    <a:pt x="4763" y="5343"/>
                    <a:pt x="4739" y="5296"/>
                  </a:cubicBezTo>
                  <a:cubicBezTo>
                    <a:pt x="4716" y="5272"/>
                    <a:pt x="4739" y="5224"/>
                    <a:pt x="4739" y="5177"/>
                  </a:cubicBezTo>
                  <a:lnTo>
                    <a:pt x="5001" y="4581"/>
                  </a:lnTo>
                  <a:cubicBezTo>
                    <a:pt x="5025" y="4534"/>
                    <a:pt x="5073" y="4534"/>
                    <a:pt x="5097" y="4534"/>
                  </a:cubicBezTo>
                  <a:close/>
                  <a:moveTo>
                    <a:pt x="2691" y="6439"/>
                  </a:moveTo>
                  <a:cubicBezTo>
                    <a:pt x="2906" y="6867"/>
                    <a:pt x="3239" y="7225"/>
                    <a:pt x="3620" y="7606"/>
                  </a:cubicBezTo>
                  <a:cubicBezTo>
                    <a:pt x="3763" y="7725"/>
                    <a:pt x="3882" y="7844"/>
                    <a:pt x="4001" y="7915"/>
                  </a:cubicBezTo>
                  <a:lnTo>
                    <a:pt x="2787" y="7915"/>
                  </a:lnTo>
                  <a:cubicBezTo>
                    <a:pt x="2739" y="7796"/>
                    <a:pt x="2715" y="7677"/>
                    <a:pt x="2715" y="7534"/>
                  </a:cubicBezTo>
                  <a:cubicBezTo>
                    <a:pt x="2691" y="7153"/>
                    <a:pt x="2668" y="6796"/>
                    <a:pt x="2691" y="6439"/>
                  </a:cubicBezTo>
                  <a:close/>
                  <a:moveTo>
                    <a:pt x="2787" y="5343"/>
                  </a:moveTo>
                  <a:cubicBezTo>
                    <a:pt x="3001" y="5462"/>
                    <a:pt x="3311" y="5605"/>
                    <a:pt x="3572" y="5605"/>
                  </a:cubicBezTo>
                  <a:cubicBezTo>
                    <a:pt x="3906" y="5605"/>
                    <a:pt x="4192" y="5534"/>
                    <a:pt x="4406" y="5391"/>
                  </a:cubicBezTo>
                  <a:lnTo>
                    <a:pt x="4406" y="5415"/>
                  </a:lnTo>
                  <a:cubicBezTo>
                    <a:pt x="4477" y="5558"/>
                    <a:pt x="4573" y="5653"/>
                    <a:pt x="4692" y="5701"/>
                  </a:cubicBezTo>
                  <a:cubicBezTo>
                    <a:pt x="4835" y="5748"/>
                    <a:pt x="4954" y="5772"/>
                    <a:pt x="5097" y="5772"/>
                  </a:cubicBezTo>
                  <a:cubicBezTo>
                    <a:pt x="5239" y="5772"/>
                    <a:pt x="5359" y="5748"/>
                    <a:pt x="5501" y="5701"/>
                  </a:cubicBezTo>
                  <a:cubicBezTo>
                    <a:pt x="5621" y="5653"/>
                    <a:pt x="5716" y="5558"/>
                    <a:pt x="5787" y="5415"/>
                  </a:cubicBezTo>
                  <a:lnTo>
                    <a:pt x="5787" y="5391"/>
                  </a:lnTo>
                  <a:cubicBezTo>
                    <a:pt x="6002" y="5534"/>
                    <a:pt x="6287" y="5605"/>
                    <a:pt x="6621" y="5605"/>
                  </a:cubicBezTo>
                  <a:cubicBezTo>
                    <a:pt x="6930" y="5605"/>
                    <a:pt x="7192" y="5534"/>
                    <a:pt x="7407" y="5415"/>
                  </a:cubicBezTo>
                  <a:cubicBezTo>
                    <a:pt x="7430" y="5510"/>
                    <a:pt x="7430" y="5582"/>
                    <a:pt x="7454" y="5677"/>
                  </a:cubicBezTo>
                  <a:cubicBezTo>
                    <a:pt x="7264" y="6344"/>
                    <a:pt x="6883" y="6796"/>
                    <a:pt x="6311" y="7368"/>
                  </a:cubicBezTo>
                  <a:cubicBezTo>
                    <a:pt x="5811" y="7868"/>
                    <a:pt x="5406" y="7915"/>
                    <a:pt x="5097" y="7915"/>
                  </a:cubicBezTo>
                  <a:cubicBezTo>
                    <a:pt x="4787" y="7915"/>
                    <a:pt x="4382" y="7868"/>
                    <a:pt x="3858" y="7368"/>
                  </a:cubicBezTo>
                  <a:cubicBezTo>
                    <a:pt x="3287" y="6796"/>
                    <a:pt x="2929" y="6344"/>
                    <a:pt x="2739" y="5677"/>
                  </a:cubicBezTo>
                  <a:cubicBezTo>
                    <a:pt x="2763" y="5558"/>
                    <a:pt x="2763" y="5462"/>
                    <a:pt x="2787" y="5343"/>
                  </a:cubicBezTo>
                  <a:close/>
                  <a:moveTo>
                    <a:pt x="7502" y="6463"/>
                  </a:moveTo>
                  <a:cubicBezTo>
                    <a:pt x="7502" y="6796"/>
                    <a:pt x="7502" y="7153"/>
                    <a:pt x="7478" y="7534"/>
                  </a:cubicBezTo>
                  <a:cubicBezTo>
                    <a:pt x="7478" y="7677"/>
                    <a:pt x="7454" y="7796"/>
                    <a:pt x="7407" y="7915"/>
                  </a:cubicBezTo>
                  <a:lnTo>
                    <a:pt x="6192" y="7915"/>
                  </a:lnTo>
                  <a:cubicBezTo>
                    <a:pt x="6311" y="7844"/>
                    <a:pt x="6454" y="7725"/>
                    <a:pt x="6573" y="7606"/>
                  </a:cubicBezTo>
                  <a:cubicBezTo>
                    <a:pt x="6954" y="7225"/>
                    <a:pt x="7264" y="6867"/>
                    <a:pt x="7502" y="6463"/>
                  </a:cubicBezTo>
                  <a:close/>
                  <a:moveTo>
                    <a:pt x="4926" y="1"/>
                  </a:moveTo>
                  <a:cubicBezTo>
                    <a:pt x="4492" y="1"/>
                    <a:pt x="3397" y="120"/>
                    <a:pt x="2620" y="1057"/>
                  </a:cubicBezTo>
                  <a:cubicBezTo>
                    <a:pt x="1905" y="1914"/>
                    <a:pt x="1286" y="4034"/>
                    <a:pt x="1239" y="5772"/>
                  </a:cubicBezTo>
                  <a:cubicBezTo>
                    <a:pt x="1239" y="5867"/>
                    <a:pt x="1310" y="5939"/>
                    <a:pt x="1405" y="5939"/>
                  </a:cubicBezTo>
                  <a:cubicBezTo>
                    <a:pt x="1501" y="5939"/>
                    <a:pt x="1572" y="5867"/>
                    <a:pt x="1596" y="5772"/>
                  </a:cubicBezTo>
                  <a:cubicBezTo>
                    <a:pt x="1620" y="4129"/>
                    <a:pt x="2215" y="2081"/>
                    <a:pt x="2882" y="1271"/>
                  </a:cubicBezTo>
                  <a:cubicBezTo>
                    <a:pt x="3632" y="396"/>
                    <a:pt x="4747" y="341"/>
                    <a:pt x="5014" y="341"/>
                  </a:cubicBezTo>
                  <a:cubicBezTo>
                    <a:pt x="5052" y="341"/>
                    <a:pt x="5073" y="342"/>
                    <a:pt x="5073" y="342"/>
                  </a:cubicBezTo>
                  <a:lnTo>
                    <a:pt x="5097" y="342"/>
                  </a:lnTo>
                  <a:cubicBezTo>
                    <a:pt x="5100" y="342"/>
                    <a:pt x="5123" y="341"/>
                    <a:pt x="5163" y="341"/>
                  </a:cubicBezTo>
                  <a:cubicBezTo>
                    <a:pt x="5446" y="341"/>
                    <a:pt x="6561" y="396"/>
                    <a:pt x="7311" y="1271"/>
                  </a:cubicBezTo>
                  <a:cubicBezTo>
                    <a:pt x="8216" y="2367"/>
                    <a:pt x="8955" y="5748"/>
                    <a:pt x="8407" y="7344"/>
                  </a:cubicBezTo>
                  <a:cubicBezTo>
                    <a:pt x="8335" y="7558"/>
                    <a:pt x="8264" y="7749"/>
                    <a:pt x="8169" y="7915"/>
                  </a:cubicBezTo>
                  <a:lnTo>
                    <a:pt x="7764" y="7915"/>
                  </a:lnTo>
                  <a:cubicBezTo>
                    <a:pt x="7788" y="7796"/>
                    <a:pt x="7811" y="7677"/>
                    <a:pt x="7835" y="7558"/>
                  </a:cubicBezTo>
                  <a:cubicBezTo>
                    <a:pt x="7978" y="5677"/>
                    <a:pt x="7621" y="3938"/>
                    <a:pt x="6954" y="3200"/>
                  </a:cubicBezTo>
                  <a:cubicBezTo>
                    <a:pt x="6508" y="2715"/>
                    <a:pt x="5744" y="2530"/>
                    <a:pt x="5052" y="2530"/>
                  </a:cubicBezTo>
                  <a:cubicBezTo>
                    <a:pt x="4895" y="2530"/>
                    <a:pt x="4742" y="2540"/>
                    <a:pt x="4597" y="2557"/>
                  </a:cubicBezTo>
                  <a:cubicBezTo>
                    <a:pt x="4501" y="2581"/>
                    <a:pt x="4430" y="2652"/>
                    <a:pt x="4454" y="2771"/>
                  </a:cubicBezTo>
                  <a:cubicBezTo>
                    <a:pt x="4454" y="2867"/>
                    <a:pt x="4549" y="2914"/>
                    <a:pt x="4644" y="2914"/>
                  </a:cubicBezTo>
                  <a:cubicBezTo>
                    <a:pt x="4794" y="2892"/>
                    <a:pt x="4945" y="2882"/>
                    <a:pt x="5094" y="2882"/>
                  </a:cubicBezTo>
                  <a:cubicBezTo>
                    <a:pt x="5754" y="2882"/>
                    <a:pt x="6382" y="3089"/>
                    <a:pt x="6692" y="3438"/>
                  </a:cubicBezTo>
                  <a:cubicBezTo>
                    <a:pt x="6716" y="3462"/>
                    <a:pt x="6740" y="3510"/>
                    <a:pt x="6764" y="3533"/>
                  </a:cubicBezTo>
                  <a:lnTo>
                    <a:pt x="6621" y="3533"/>
                  </a:lnTo>
                  <a:cubicBezTo>
                    <a:pt x="5954" y="3533"/>
                    <a:pt x="5573" y="3653"/>
                    <a:pt x="5359" y="3891"/>
                  </a:cubicBezTo>
                  <a:cubicBezTo>
                    <a:pt x="5287" y="3986"/>
                    <a:pt x="5239" y="4081"/>
                    <a:pt x="5216" y="4200"/>
                  </a:cubicBezTo>
                  <a:cubicBezTo>
                    <a:pt x="5168" y="4176"/>
                    <a:pt x="5144" y="4176"/>
                    <a:pt x="5097" y="4176"/>
                  </a:cubicBezTo>
                  <a:cubicBezTo>
                    <a:pt x="5049" y="4176"/>
                    <a:pt x="5001" y="4176"/>
                    <a:pt x="4978" y="4200"/>
                  </a:cubicBezTo>
                  <a:cubicBezTo>
                    <a:pt x="4954" y="4081"/>
                    <a:pt x="4906" y="3986"/>
                    <a:pt x="4835" y="3891"/>
                  </a:cubicBezTo>
                  <a:cubicBezTo>
                    <a:pt x="4620" y="3653"/>
                    <a:pt x="4215" y="3533"/>
                    <a:pt x="3572" y="3533"/>
                  </a:cubicBezTo>
                  <a:lnTo>
                    <a:pt x="3406" y="3533"/>
                  </a:lnTo>
                  <a:cubicBezTo>
                    <a:pt x="3430" y="3510"/>
                    <a:pt x="3453" y="3462"/>
                    <a:pt x="3477" y="3438"/>
                  </a:cubicBezTo>
                  <a:cubicBezTo>
                    <a:pt x="3620" y="3295"/>
                    <a:pt x="3811" y="3176"/>
                    <a:pt x="4025" y="3081"/>
                  </a:cubicBezTo>
                  <a:cubicBezTo>
                    <a:pt x="4120" y="3033"/>
                    <a:pt x="4168" y="2938"/>
                    <a:pt x="4120" y="2843"/>
                  </a:cubicBezTo>
                  <a:cubicBezTo>
                    <a:pt x="4102" y="2770"/>
                    <a:pt x="4028" y="2739"/>
                    <a:pt x="3963" y="2739"/>
                  </a:cubicBezTo>
                  <a:cubicBezTo>
                    <a:pt x="3942" y="2739"/>
                    <a:pt x="3923" y="2742"/>
                    <a:pt x="3906" y="2748"/>
                  </a:cubicBezTo>
                  <a:cubicBezTo>
                    <a:pt x="3620" y="2867"/>
                    <a:pt x="3406" y="3010"/>
                    <a:pt x="3239" y="3200"/>
                  </a:cubicBezTo>
                  <a:cubicBezTo>
                    <a:pt x="2572" y="3938"/>
                    <a:pt x="2215" y="5677"/>
                    <a:pt x="2358" y="7558"/>
                  </a:cubicBezTo>
                  <a:cubicBezTo>
                    <a:pt x="2358" y="7677"/>
                    <a:pt x="2382" y="7796"/>
                    <a:pt x="2406" y="7915"/>
                  </a:cubicBezTo>
                  <a:lnTo>
                    <a:pt x="2001" y="7915"/>
                  </a:lnTo>
                  <a:cubicBezTo>
                    <a:pt x="1905" y="7749"/>
                    <a:pt x="1834" y="7558"/>
                    <a:pt x="1763" y="7344"/>
                  </a:cubicBezTo>
                  <a:cubicBezTo>
                    <a:pt x="1667" y="7106"/>
                    <a:pt x="1620" y="6796"/>
                    <a:pt x="1596" y="6463"/>
                  </a:cubicBezTo>
                  <a:cubicBezTo>
                    <a:pt x="1596" y="6367"/>
                    <a:pt x="1501" y="6296"/>
                    <a:pt x="1405" y="6296"/>
                  </a:cubicBezTo>
                  <a:cubicBezTo>
                    <a:pt x="1310" y="6320"/>
                    <a:pt x="1239" y="6391"/>
                    <a:pt x="1239" y="6486"/>
                  </a:cubicBezTo>
                  <a:cubicBezTo>
                    <a:pt x="1286" y="6867"/>
                    <a:pt x="1334" y="7177"/>
                    <a:pt x="1429" y="7463"/>
                  </a:cubicBezTo>
                  <a:cubicBezTo>
                    <a:pt x="1477" y="7606"/>
                    <a:pt x="1548" y="7772"/>
                    <a:pt x="1620" y="7915"/>
                  </a:cubicBezTo>
                  <a:lnTo>
                    <a:pt x="1262" y="7915"/>
                  </a:lnTo>
                  <a:cubicBezTo>
                    <a:pt x="1096" y="7915"/>
                    <a:pt x="953" y="7987"/>
                    <a:pt x="858" y="8106"/>
                  </a:cubicBezTo>
                  <a:cubicBezTo>
                    <a:pt x="739" y="8225"/>
                    <a:pt x="715" y="8392"/>
                    <a:pt x="739" y="8558"/>
                  </a:cubicBezTo>
                  <a:lnTo>
                    <a:pt x="858" y="9011"/>
                  </a:lnTo>
                  <a:cubicBezTo>
                    <a:pt x="310" y="9368"/>
                    <a:pt x="0" y="9940"/>
                    <a:pt x="0" y="10583"/>
                  </a:cubicBezTo>
                  <a:lnTo>
                    <a:pt x="0" y="11726"/>
                  </a:lnTo>
                  <a:cubicBezTo>
                    <a:pt x="0" y="11821"/>
                    <a:pt x="72" y="11892"/>
                    <a:pt x="167" y="11892"/>
                  </a:cubicBezTo>
                  <a:cubicBezTo>
                    <a:pt x="262" y="11892"/>
                    <a:pt x="334" y="11821"/>
                    <a:pt x="334" y="11726"/>
                  </a:cubicBezTo>
                  <a:lnTo>
                    <a:pt x="334" y="10583"/>
                  </a:lnTo>
                  <a:cubicBezTo>
                    <a:pt x="334" y="10106"/>
                    <a:pt x="572" y="9678"/>
                    <a:pt x="929" y="9392"/>
                  </a:cubicBezTo>
                  <a:lnTo>
                    <a:pt x="1453" y="11749"/>
                  </a:lnTo>
                  <a:cubicBezTo>
                    <a:pt x="1477" y="11845"/>
                    <a:pt x="1548" y="11892"/>
                    <a:pt x="1620" y="11892"/>
                  </a:cubicBezTo>
                  <a:lnTo>
                    <a:pt x="6359" y="11892"/>
                  </a:lnTo>
                  <a:cubicBezTo>
                    <a:pt x="6454" y="11892"/>
                    <a:pt x="6549" y="11821"/>
                    <a:pt x="6549" y="11726"/>
                  </a:cubicBezTo>
                  <a:cubicBezTo>
                    <a:pt x="6549" y="11630"/>
                    <a:pt x="6478" y="11535"/>
                    <a:pt x="6359" y="11535"/>
                  </a:cubicBezTo>
                  <a:lnTo>
                    <a:pt x="1763" y="11535"/>
                  </a:lnTo>
                  <a:lnTo>
                    <a:pt x="1096" y="8463"/>
                  </a:lnTo>
                  <a:cubicBezTo>
                    <a:pt x="1072" y="8415"/>
                    <a:pt x="1096" y="8368"/>
                    <a:pt x="1120" y="8320"/>
                  </a:cubicBezTo>
                  <a:cubicBezTo>
                    <a:pt x="1167" y="8273"/>
                    <a:pt x="1215" y="8249"/>
                    <a:pt x="1262" y="8249"/>
                  </a:cubicBezTo>
                  <a:lnTo>
                    <a:pt x="8645" y="8249"/>
                  </a:lnTo>
                  <a:cubicBezTo>
                    <a:pt x="8693" y="8249"/>
                    <a:pt x="8740" y="8273"/>
                    <a:pt x="8788" y="8320"/>
                  </a:cubicBezTo>
                  <a:cubicBezTo>
                    <a:pt x="8812" y="8368"/>
                    <a:pt x="8835" y="8415"/>
                    <a:pt x="8812" y="8463"/>
                  </a:cubicBezTo>
                  <a:lnTo>
                    <a:pt x="8145" y="11535"/>
                  </a:lnTo>
                  <a:lnTo>
                    <a:pt x="7073" y="11535"/>
                  </a:lnTo>
                  <a:cubicBezTo>
                    <a:pt x="6978" y="11535"/>
                    <a:pt x="6907" y="11630"/>
                    <a:pt x="6907" y="11726"/>
                  </a:cubicBezTo>
                  <a:cubicBezTo>
                    <a:pt x="6907" y="11821"/>
                    <a:pt x="6978" y="11892"/>
                    <a:pt x="7073" y="11892"/>
                  </a:cubicBezTo>
                  <a:lnTo>
                    <a:pt x="8288" y="11892"/>
                  </a:lnTo>
                  <a:cubicBezTo>
                    <a:pt x="8383" y="11892"/>
                    <a:pt x="8431" y="11845"/>
                    <a:pt x="8454" y="11749"/>
                  </a:cubicBezTo>
                  <a:lnTo>
                    <a:pt x="9002" y="9249"/>
                  </a:lnTo>
                  <a:cubicBezTo>
                    <a:pt x="9502" y="9487"/>
                    <a:pt x="9836" y="10011"/>
                    <a:pt x="9836" y="10583"/>
                  </a:cubicBezTo>
                  <a:lnTo>
                    <a:pt x="9836" y="11726"/>
                  </a:lnTo>
                  <a:cubicBezTo>
                    <a:pt x="9836" y="11821"/>
                    <a:pt x="9907" y="11892"/>
                    <a:pt x="10002" y="11892"/>
                  </a:cubicBezTo>
                  <a:cubicBezTo>
                    <a:pt x="10098" y="11892"/>
                    <a:pt x="10193" y="11821"/>
                    <a:pt x="10193" y="11726"/>
                  </a:cubicBezTo>
                  <a:lnTo>
                    <a:pt x="10193" y="10583"/>
                  </a:lnTo>
                  <a:cubicBezTo>
                    <a:pt x="10193" y="9868"/>
                    <a:pt x="9764" y="9201"/>
                    <a:pt x="9097" y="8892"/>
                  </a:cubicBezTo>
                  <a:lnTo>
                    <a:pt x="9169" y="8558"/>
                  </a:lnTo>
                  <a:cubicBezTo>
                    <a:pt x="9193" y="8415"/>
                    <a:pt x="9169" y="8249"/>
                    <a:pt x="9074" y="8130"/>
                  </a:cubicBezTo>
                  <a:cubicBezTo>
                    <a:pt x="8955" y="7987"/>
                    <a:pt x="8812" y="7915"/>
                    <a:pt x="8645" y="7915"/>
                  </a:cubicBezTo>
                  <a:lnTo>
                    <a:pt x="8550" y="7915"/>
                  </a:lnTo>
                  <a:cubicBezTo>
                    <a:pt x="8621" y="7772"/>
                    <a:pt x="8693" y="7630"/>
                    <a:pt x="8740" y="7463"/>
                  </a:cubicBezTo>
                  <a:cubicBezTo>
                    <a:pt x="9026" y="6653"/>
                    <a:pt x="9026" y="5415"/>
                    <a:pt x="8740" y="4034"/>
                  </a:cubicBezTo>
                  <a:cubicBezTo>
                    <a:pt x="8478" y="2748"/>
                    <a:pt x="8026" y="1605"/>
                    <a:pt x="7573" y="1057"/>
                  </a:cubicBezTo>
                  <a:cubicBezTo>
                    <a:pt x="6776" y="120"/>
                    <a:pt x="5678" y="1"/>
                    <a:pt x="5258" y="1"/>
                  </a:cubicBezTo>
                  <a:cubicBezTo>
                    <a:pt x="5176" y="1"/>
                    <a:pt x="5120" y="5"/>
                    <a:pt x="5097" y="9"/>
                  </a:cubicBezTo>
                  <a:cubicBezTo>
                    <a:pt x="5069" y="5"/>
                    <a:pt x="5010" y="1"/>
                    <a:pt x="49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3;p72">
              <a:extLst>
                <a:ext uri="{FF2B5EF4-FFF2-40B4-BE49-F238E27FC236}">
                  <a16:creationId xmlns:a16="http://schemas.microsoft.com/office/drawing/2014/main" id="{877034A1-C757-18E1-1A04-0DCF62668A3E}"/>
                </a:ext>
              </a:extLst>
            </p:cNvPr>
            <p:cNvSpPr/>
            <p:nvPr/>
          </p:nvSpPr>
          <p:spPr>
            <a:xfrm>
              <a:off x="7026420" y="3690576"/>
              <a:ext cx="62200" cy="63058"/>
            </a:xfrm>
            <a:custGeom>
              <a:avLst/>
              <a:gdLst/>
              <a:ahLst/>
              <a:cxnLst/>
              <a:rect l="l" t="t" r="r" b="b"/>
              <a:pathLst>
                <a:path w="1739" h="1763" extrusionOk="0">
                  <a:moveTo>
                    <a:pt x="858" y="357"/>
                  </a:moveTo>
                  <a:cubicBezTo>
                    <a:pt x="1167" y="357"/>
                    <a:pt x="1381" y="596"/>
                    <a:pt x="1381" y="881"/>
                  </a:cubicBezTo>
                  <a:cubicBezTo>
                    <a:pt x="1381" y="1167"/>
                    <a:pt x="1167" y="1405"/>
                    <a:pt x="858" y="1405"/>
                  </a:cubicBezTo>
                  <a:cubicBezTo>
                    <a:pt x="572" y="1405"/>
                    <a:pt x="334" y="1167"/>
                    <a:pt x="334" y="881"/>
                  </a:cubicBezTo>
                  <a:cubicBezTo>
                    <a:pt x="334" y="596"/>
                    <a:pt x="572" y="357"/>
                    <a:pt x="858" y="357"/>
                  </a:cubicBezTo>
                  <a:close/>
                  <a:moveTo>
                    <a:pt x="881" y="0"/>
                  </a:moveTo>
                  <a:cubicBezTo>
                    <a:pt x="381" y="0"/>
                    <a:pt x="0" y="405"/>
                    <a:pt x="0" y="881"/>
                  </a:cubicBezTo>
                  <a:cubicBezTo>
                    <a:pt x="0" y="1358"/>
                    <a:pt x="381" y="1762"/>
                    <a:pt x="881" y="1762"/>
                  </a:cubicBezTo>
                  <a:cubicBezTo>
                    <a:pt x="1358" y="1762"/>
                    <a:pt x="1739" y="1358"/>
                    <a:pt x="1739" y="881"/>
                  </a:cubicBezTo>
                  <a:cubicBezTo>
                    <a:pt x="1739" y="405"/>
                    <a:pt x="1358" y="0"/>
                    <a:pt x="8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4;p72">
              <a:extLst>
                <a:ext uri="{FF2B5EF4-FFF2-40B4-BE49-F238E27FC236}">
                  <a16:creationId xmlns:a16="http://schemas.microsoft.com/office/drawing/2014/main" id="{900C8839-A34C-C15A-3120-2B12704A579D}"/>
                </a:ext>
              </a:extLst>
            </p:cNvPr>
            <p:cNvSpPr/>
            <p:nvPr/>
          </p:nvSpPr>
          <p:spPr>
            <a:xfrm>
              <a:off x="7014473" y="3584919"/>
              <a:ext cx="93747" cy="22212"/>
            </a:xfrm>
            <a:custGeom>
              <a:avLst/>
              <a:gdLst/>
              <a:ahLst/>
              <a:cxnLst/>
              <a:rect l="l" t="t" r="r" b="b"/>
              <a:pathLst>
                <a:path w="2621" h="621" extrusionOk="0">
                  <a:moveTo>
                    <a:pt x="210" y="0"/>
                  </a:moveTo>
                  <a:cubicBezTo>
                    <a:pt x="151" y="0"/>
                    <a:pt x="95" y="27"/>
                    <a:pt x="48" y="73"/>
                  </a:cubicBezTo>
                  <a:cubicBezTo>
                    <a:pt x="1" y="144"/>
                    <a:pt x="25" y="263"/>
                    <a:pt x="96" y="311"/>
                  </a:cubicBezTo>
                  <a:cubicBezTo>
                    <a:pt x="310" y="454"/>
                    <a:pt x="834" y="620"/>
                    <a:pt x="1311" y="620"/>
                  </a:cubicBezTo>
                  <a:cubicBezTo>
                    <a:pt x="1787" y="620"/>
                    <a:pt x="2311" y="454"/>
                    <a:pt x="2525" y="311"/>
                  </a:cubicBezTo>
                  <a:cubicBezTo>
                    <a:pt x="2597" y="263"/>
                    <a:pt x="2620" y="144"/>
                    <a:pt x="2573" y="73"/>
                  </a:cubicBezTo>
                  <a:cubicBezTo>
                    <a:pt x="2527" y="27"/>
                    <a:pt x="2471" y="0"/>
                    <a:pt x="2411" y="0"/>
                  </a:cubicBezTo>
                  <a:cubicBezTo>
                    <a:pt x="2378" y="0"/>
                    <a:pt x="2345" y="8"/>
                    <a:pt x="2311" y="25"/>
                  </a:cubicBezTo>
                  <a:cubicBezTo>
                    <a:pt x="2192" y="120"/>
                    <a:pt x="1763" y="263"/>
                    <a:pt x="1311" y="263"/>
                  </a:cubicBezTo>
                  <a:cubicBezTo>
                    <a:pt x="858" y="263"/>
                    <a:pt x="429" y="120"/>
                    <a:pt x="310" y="25"/>
                  </a:cubicBezTo>
                  <a:cubicBezTo>
                    <a:pt x="277" y="8"/>
                    <a:pt x="243" y="0"/>
                    <a:pt x="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6410404"/>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3" name="Picture 2">
            <a:extLst>
              <a:ext uri="{FF2B5EF4-FFF2-40B4-BE49-F238E27FC236}">
                <a16:creationId xmlns:a16="http://schemas.microsoft.com/office/drawing/2014/main" id="{5B547A80-0E0D-7BFF-1B2F-6802FF0405AE}"/>
              </a:ext>
            </a:extLst>
          </p:cNvPr>
          <p:cNvPicPr>
            <a:picLocks noChangeAspect="1"/>
          </p:cNvPicPr>
          <p:nvPr/>
        </p:nvPicPr>
        <p:blipFill>
          <a:blip r:embed="rId3"/>
          <a:stretch>
            <a:fillRect/>
          </a:stretch>
        </p:blipFill>
        <p:spPr>
          <a:xfrm>
            <a:off x="1553672" y="0"/>
            <a:ext cx="5766986" cy="5143500"/>
          </a:xfrm>
          <a:prstGeom prst="rect">
            <a:avLst/>
          </a:prstGeom>
        </p:spPr>
      </p:pic>
    </p:spTree>
    <p:extLst>
      <p:ext uri="{BB962C8B-B14F-4D97-AF65-F5344CB8AC3E}">
        <p14:creationId xmlns:p14="http://schemas.microsoft.com/office/powerpoint/2010/main" val="1115791699"/>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61"/>
          <p:cNvSpPr txBox="1">
            <a:spLocks noGrp="1"/>
          </p:cNvSpPr>
          <p:nvPr>
            <p:ph type="title"/>
          </p:nvPr>
        </p:nvSpPr>
        <p:spPr>
          <a:xfrm>
            <a:off x="932525" y="445025"/>
            <a:ext cx="7479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Conclusions </a:t>
            </a:r>
            <a:endParaRPr dirty="0"/>
          </a:p>
        </p:txBody>
      </p:sp>
      <p:sp>
        <p:nvSpPr>
          <p:cNvPr id="1286" name="Google Shape;1286;p61"/>
          <p:cNvSpPr txBox="1">
            <a:spLocks noGrp="1"/>
          </p:cNvSpPr>
          <p:nvPr>
            <p:ph type="subTitle" idx="1"/>
          </p:nvPr>
        </p:nvSpPr>
        <p:spPr>
          <a:xfrm>
            <a:off x="932524" y="1388199"/>
            <a:ext cx="7758322" cy="2965315"/>
          </a:xfrm>
          <a:prstGeom prst="rect">
            <a:avLst/>
          </a:prstGeom>
        </p:spPr>
        <p:txBody>
          <a:bodyPr spcFirstLastPara="1" wrap="square" lIns="91425" tIns="91425" rIns="91425" bIns="91425" anchor="t" anchorCtr="0">
            <a:noAutofit/>
          </a:bodyPr>
          <a:lstStyle/>
          <a:p>
            <a:pPr marL="285750" indent="-285750">
              <a:buClr>
                <a:srgbClr val="A22933"/>
              </a:buClr>
              <a:buSzPct val="59000"/>
              <a:buFont typeface="Arial" panose="020B0604020202020204" pitchFamily="34" charset="0"/>
              <a:buChar char="•"/>
            </a:pPr>
            <a:r>
              <a:rPr lang="en-US" dirty="0"/>
              <a:t>The cardio vascular disease dataset provides insights into how various health and lifestyle factors influence the likelihood of heart disease and other health conditions.</a:t>
            </a:r>
          </a:p>
          <a:p>
            <a:pPr marL="285750" indent="-285750">
              <a:buClr>
                <a:srgbClr val="A22933"/>
              </a:buClr>
              <a:buSzPct val="59000"/>
              <a:buFont typeface="Arial" panose="020B0604020202020204" pitchFamily="34" charset="0"/>
              <a:buChar char="•"/>
            </a:pPr>
            <a:r>
              <a:rPr lang="en-US" b="1" dirty="0"/>
              <a:t>Dietary Habits</a:t>
            </a:r>
            <a:r>
              <a:rPr lang="en-US" dirty="0"/>
              <a:t>: While not the most significant predictors on their own, dietary factors like fruit and vegetable consumption may have indirect effects on heart health, especially when combined with exercise habits and weight.</a:t>
            </a:r>
          </a:p>
          <a:p>
            <a:pPr marL="285750" indent="-285750">
              <a:buClr>
                <a:srgbClr val="A22933"/>
              </a:buClr>
              <a:buSzPct val="59000"/>
              <a:buFont typeface="Arial" panose="020B0604020202020204" pitchFamily="34" charset="0"/>
              <a:buChar char="•"/>
            </a:pPr>
            <a:r>
              <a:rPr lang="en-US" dirty="0"/>
              <a:t>Individuals reporting poor or fair health are more likely to have heart disease, highlighting the importance of overall wellness.</a:t>
            </a:r>
          </a:p>
          <a:p>
            <a:pPr marL="285750" indent="-285750">
              <a:buClr>
                <a:srgbClr val="A22933"/>
              </a:buClr>
              <a:buSzPct val="59000"/>
              <a:buFont typeface="Arial" panose="020B0604020202020204" pitchFamily="34" charset="0"/>
              <a:buChar char="•"/>
            </a:pPr>
            <a:r>
              <a:rPr lang="en-US" b="1" dirty="0"/>
              <a:t>Smoking and Alcohol Consumption</a:t>
            </a:r>
            <a:r>
              <a:rPr lang="en-US" dirty="0"/>
              <a:t>: These behaviors, especially smoking, are associated with a higher likelihood of heart disease and other cancers. Reducing these habits can have a positive impact on heart health.</a:t>
            </a:r>
          </a:p>
          <a:p>
            <a:pPr marL="285750" indent="-285750">
              <a:buClr>
                <a:srgbClr val="A22933"/>
              </a:buClr>
              <a:buSzPct val="59000"/>
              <a:buFont typeface="Arial" panose="020B0604020202020204" pitchFamily="34" charset="0"/>
              <a:buChar char="•"/>
            </a:pPr>
            <a:r>
              <a:rPr lang="en-US" b="1" dirty="0"/>
              <a:t>Age</a:t>
            </a:r>
            <a:r>
              <a:rPr lang="en-US" dirty="0"/>
              <a:t>: Older age groups, particularly those above 60, show a higher prevalence of such disease. This aligns with the fact that age is a major risk factor for cardiovascular conditions.</a:t>
            </a:r>
            <a:endParaRPr b="1" dirty="0">
              <a:solidFill>
                <a:srgbClr val="010440"/>
              </a:solidFill>
            </a:endParaRPr>
          </a:p>
        </p:txBody>
      </p:sp>
    </p:spTree>
  </p:cSld>
  <p:clrMapOvr>
    <a:masterClrMapping/>
  </p:clrMapOvr>
  <p:transition spd="slow">
    <p:cove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3" name="Title 2">
            <a:extLst>
              <a:ext uri="{FF2B5EF4-FFF2-40B4-BE49-F238E27FC236}">
                <a16:creationId xmlns:a16="http://schemas.microsoft.com/office/drawing/2014/main" id="{D704ABE2-5C4E-4A83-C9E3-E0E2F402D9BD}"/>
              </a:ext>
            </a:extLst>
          </p:cNvPr>
          <p:cNvSpPr>
            <a:spLocks noGrp="1"/>
          </p:cNvSpPr>
          <p:nvPr>
            <p:ph type="title"/>
          </p:nvPr>
        </p:nvSpPr>
        <p:spPr/>
        <p:txBody>
          <a:bodyPr/>
          <a:lstStyle/>
          <a:p>
            <a:r>
              <a:rPr lang="en-IN" dirty="0"/>
              <a:t>Future scope:</a:t>
            </a:r>
          </a:p>
        </p:txBody>
      </p:sp>
      <p:sp>
        <p:nvSpPr>
          <p:cNvPr id="5" name="TextBox 4">
            <a:extLst>
              <a:ext uri="{FF2B5EF4-FFF2-40B4-BE49-F238E27FC236}">
                <a16:creationId xmlns:a16="http://schemas.microsoft.com/office/drawing/2014/main" id="{944B0CB1-1E17-B255-6039-BA354C03A819}"/>
              </a:ext>
            </a:extLst>
          </p:cNvPr>
          <p:cNvSpPr txBox="1"/>
          <p:nvPr/>
        </p:nvSpPr>
        <p:spPr>
          <a:xfrm>
            <a:off x="987228" y="1524770"/>
            <a:ext cx="7424472" cy="224676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More Comprehensive Health Data</a:t>
            </a:r>
            <a:r>
              <a:rPr kumimoji="0" lang="en-US" altLang="en-US" sz="1400" b="0" i="0" u="none" strike="noStrike" cap="none" normalizeH="0" baseline="0" dirty="0">
                <a:ln>
                  <a:noFill/>
                </a:ln>
                <a:solidFill>
                  <a:schemeClr val="tx1"/>
                </a:solidFill>
                <a:effectLst/>
                <a:latin typeface="Arial" panose="020B0604020202020204" pitchFamily="34" charset="0"/>
              </a:rPr>
              <a:t>: Incorporating additional health metrics such as cholesterol levels, blood pressure, or genetic information could improve predictive accuracy.</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Balanced Dataset</a:t>
            </a:r>
            <a:r>
              <a:rPr kumimoji="0" lang="en-US" altLang="en-US" sz="1400" b="0" i="0" u="none" strike="noStrike" cap="none" normalizeH="0" baseline="0" dirty="0">
                <a:ln>
                  <a:noFill/>
                </a:ln>
                <a:solidFill>
                  <a:schemeClr val="tx1"/>
                </a:solidFill>
                <a:effectLst/>
                <a:latin typeface="Arial" panose="020B0604020202020204" pitchFamily="34" charset="0"/>
              </a:rPr>
              <a:t>: If the dataset is imbalanced (more "No" than "Yes" for heart disease), techniques like oversampling or balancing the data may improve model performance.</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Feature Engineering</a:t>
            </a:r>
            <a:r>
              <a:rPr kumimoji="0" lang="en-US" altLang="en-US" sz="1400" b="0" i="0" u="none" strike="noStrike" cap="none" normalizeH="0" baseline="0" dirty="0">
                <a:ln>
                  <a:noFill/>
                </a:ln>
                <a:solidFill>
                  <a:schemeClr val="tx1"/>
                </a:solidFill>
                <a:effectLst/>
                <a:latin typeface="Arial" panose="020B0604020202020204" pitchFamily="34" charset="0"/>
              </a:rPr>
              <a:t>: Creating new features, such as physical activity frequency or diet quality scores, could improve the models by capturing more subtle relationships between lifestyle factors and heart health. </a:t>
            </a:r>
          </a:p>
          <a:p>
            <a:endParaRPr lang="en-IN" dirty="0"/>
          </a:p>
        </p:txBody>
      </p:sp>
    </p:spTree>
  </p:cSld>
  <p:clrMapOvr>
    <a:masterClrMapping/>
  </p:clrMapOvr>
  <p:transition spd="slow">
    <p:cove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60"/>
          <p:cNvSpPr txBox="1">
            <a:spLocks noGrp="1"/>
          </p:cNvSpPr>
          <p:nvPr>
            <p:ph type="title"/>
          </p:nvPr>
        </p:nvSpPr>
        <p:spPr>
          <a:xfrm>
            <a:off x="5890254" y="1727625"/>
            <a:ext cx="2985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Dashboard</a:t>
            </a:r>
            <a:endParaRPr dirty="0"/>
          </a:p>
        </p:txBody>
      </p:sp>
      <p:sp>
        <p:nvSpPr>
          <p:cNvPr id="1273" name="Google Shape;1273;p60"/>
          <p:cNvSpPr txBox="1">
            <a:spLocks noGrp="1"/>
          </p:cNvSpPr>
          <p:nvPr>
            <p:ph type="subTitle" idx="1"/>
          </p:nvPr>
        </p:nvSpPr>
        <p:spPr>
          <a:xfrm>
            <a:off x="5886582" y="2300325"/>
            <a:ext cx="2985900" cy="12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Here’s a detailed dashboard providing key insights into heart health trends and risk factors.</a:t>
            </a:r>
            <a:endParaRPr dirty="0"/>
          </a:p>
        </p:txBody>
      </p:sp>
      <p:pic>
        <p:nvPicPr>
          <p:cNvPr id="4" name="Picture 3">
            <a:extLst>
              <a:ext uri="{FF2B5EF4-FFF2-40B4-BE49-F238E27FC236}">
                <a16:creationId xmlns:a16="http://schemas.microsoft.com/office/drawing/2014/main" id="{E2CA1EFC-256E-4B3D-FC0C-2738A7FC089E}"/>
              </a:ext>
            </a:extLst>
          </p:cNvPr>
          <p:cNvPicPr>
            <a:picLocks noChangeAspect="1"/>
          </p:cNvPicPr>
          <p:nvPr/>
        </p:nvPicPr>
        <p:blipFill>
          <a:blip r:embed="rId3"/>
          <a:stretch>
            <a:fillRect/>
          </a:stretch>
        </p:blipFill>
        <p:spPr>
          <a:xfrm>
            <a:off x="0" y="6232"/>
            <a:ext cx="5890254" cy="5137267"/>
          </a:xfrm>
          <a:prstGeom prst="rect">
            <a:avLst/>
          </a:prstGeom>
        </p:spPr>
      </p:pic>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4" name="TextBox 3">
            <a:extLst>
              <a:ext uri="{FF2B5EF4-FFF2-40B4-BE49-F238E27FC236}">
                <a16:creationId xmlns:a16="http://schemas.microsoft.com/office/drawing/2014/main" id="{46D698C5-C6E8-6931-D304-7FA0FF5BF4AC}"/>
              </a:ext>
            </a:extLst>
          </p:cNvPr>
          <p:cNvSpPr txBox="1"/>
          <p:nvPr/>
        </p:nvSpPr>
        <p:spPr>
          <a:xfrm>
            <a:off x="1108609" y="744467"/>
            <a:ext cx="6732573" cy="1631216"/>
          </a:xfrm>
          <a:prstGeom prst="rect">
            <a:avLst/>
          </a:prstGeom>
          <a:noFill/>
        </p:spPr>
        <p:txBody>
          <a:bodyPr wrap="square" rtlCol="0">
            <a:spAutoFit/>
          </a:bodyPr>
          <a:lstStyle/>
          <a:p>
            <a:r>
              <a:rPr lang="en-US" sz="1600" b="1" dirty="0">
                <a:solidFill>
                  <a:srgbClr val="010335"/>
                </a:solidFill>
                <a:latin typeface="Outfit ExtraBold" panose="020B0604020202020204" charset="0"/>
              </a:rPr>
              <a:t>OVERVIEW</a:t>
            </a:r>
            <a:r>
              <a:rPr lang="en-US" sz="1600" b="1" dirty="0">
                <a:solidFill>
                  <a:srgbClr val="010335"/>
                </a:solidFill>
                <a:latin typeface="Karla" pitchFamily="2" charset="0"/>
              </a:rPr>
              <a:t>:</a:t>
            </a:r>
          </a:p>
          <a:p>
            <a:pPr marL="0" indent="0">
              <a:buNone/>
            </a:pPr>
            <a:r>
              <a:rPr lang="en-US" dirty="0">
                <a:solidFill>
                  <a:srgbClr val="010335"/>
                </a:solidFill>
              </a:rPr>
              <a:t>	</a:t>
            </a:r>
            <a:r>
              <a:rPr lang="en-US" b="0" i="0" dirty="0">
                <a:solidFill>
                  <a:srgbClr val="010335"/>
                </a:solidFill>
                <a:effectLst/>
                <a:latin typeface="Karla" pitchFamily="2" charset="0"/>
              </a:rPr>
              <a:t> The Behavioral Risk Factor Surveillance System (BRFSS) is the nation’s premier system of health-related telephone surveys that collect state data about U.S. residents regarding their health-related risk behaviors, chronic health conditions, and use of preventive services. This dataset contains health checkup status, their history related to exercise and their consumption of healthy and unhealthy foods and habits including their age, height, weight, BMI.</a:t>
            </a:r>
            <a:endParaRPr lang="en-IN" dirty="0">
              <a:solidFill>
                <a:srgbClr val="010335"/>
              </a:solidFill>
              <a:latin typeface="Karla" pitchFamily="2" charset="0"/>
            </a:endParaRPr>
          </a:p>
        </p:txBody>
      </p:sp>
      <p:sp>
        <p:nvSpPr>
          <p:cNvPr id="5" name="TextBox 4">
            <a:extLst>
              <a:ext uri="{FF2B5EF4-FFF2-40B4-BE49-F238E27FC236}">
                <a16:creationId xmlns:a16="http://schemas.microsoft.com/office/drawing/2014/main" id="{E054C90B-CB7C-F438-3599-7AD9FB0EB27A}"/>
              </a:ext>
            </a:extLst>
          </p:cNvPr>
          <p:cNvSpPr txBox="1"/>
          <p:nvPr/>
        </p:nvSpPr>
        <p:spPr>
          <a:xfrm>
            <a:off x="1043873" y="2591126"/>
            <a:ext cx="6797309" cy="1415772"/>
          </a:xfrm>
          <a:prstGeom prst="rect">
            <a:avLst/>
          </a:prstGeom>
          <a:noFill/>
        </p:spPr>
        <p:txBody>
          <a:bodyPr wrap="square" rtlCol="0">
            <a:spAutoFit/>
          </a:bodyPr>
          <a:lstStyle/>
          <a:p>
            <a:r>
              <a:rPr lang="en-IN" sz="1600" b="1" dirty="0">
                <a:solidFill>
                  <a:srgbClr val="010335"/>
                </a:solidFill>
                <a:latin typeface="Outfit ExtraBold" panose="020B0604020202020204" charset="0"/>
              </a:rPr>
              <a:t>BRIEF DESCRIPTION:</a:t>
            </a:r>
          </a:p>
          <a:p>
            <a:pPr marL="0" indent="0">
              <a:buNone/>
            </a:pPr>
            <a:r>
              <a:rPr lang="en-US" dirty="0">
                <a:solidFill>
                  <a:schemeClr val="tx1">
                    <a:lumMod val="90000"/>
                    <a:lumOff val="10000"/>
                  </a:schemeClr>
                </a:solidFill>
              </a:rPr>
              <a:t>	</a:t>
            </a:r>
            <a:r>
              <a:rPr lang="en-US" sz="1400" dirty="0">
                <a:solidFill>
                  <a:srgbClr val="010335"/>
                </a:solidFill>
                <a:latin typeface="Karla" pitchFamily="2" charset="0"/>
              </a:rPr>
              <a:t>The analysis will help us go through the type of gender that is present in the </a:t>
            </a:r>
            <a:r>
              <a:rPr lang="en-US" dirty="0">
                <a:solidFill>
                  <a:srgbClr val="010335"/>
                </a:solidFill>
                <a:latin typeface="Karla" pitchFamily="2" charset="0"/>
              </a:rPr>
              <a:t>CVD dataset</a:t>
            </a:r>
            <a:r>
              <a:rPr lang="en-US" sz="1400" dirty="0">
                <a:solidFill>
                  <a:srgbClr val="010335"/>
                </a:solidFill>
                <a:latin typeface="Karla" pitchFamily="2" charset="0"/>
              </a:rPr>
              <a:t> and the age group that is responsible for the </a:t>
            </a:r>
            <a:r>
              <a:rPr lang="en-US" dirty="0">
                <a:solidFill>
                  <a:srgbClr val="010335"/>
                </a:solidFill>
                <a:latin typeface="Karla" pitchFamily="2" charset="0"/>
              </a:rPr>
              <a:t>some health conditions</a:t>
            </a:r>
            <a:r>
              <a:rPr lang="en-US" sz="1400" dirty="0">
                <a:solidFill>
                  <a:srgbClr val="010335"/>
                </a:solidFill>
                <a:latin typeface="Karla" pitchFamily="2" charset="0"/>
              </a:rPr>
              <a:t> and the types of </a:t>
            </a:r>
            <a:r>
              <a:rPr lang="en-US" dirty="0">
                <a:solidFill>
                  <a:srgbClr val="010335"/>
                </a:solidFill>
                <a:latin typeface="Karla" pitchFamily="2" charset="0"/>
              </a:rPr>
              <a:t>diseases</a:t>
            </a:r>
            <a:r>
              <a:rPr lang="en-US" sz="1400" dirty="0">
                <a:solidFill>
                  <a:srgbClr val="010335"/>
                </a:solidFill>
                <a:latin typeface="Karla" pitchFamily="2" charset="0"/>
              </a:rPr>
              <a:t> taking place along with finding the frequency of the </a:t>
            </a:r>
            <a:r>
              <a:rPr lang="en-US" dirty="0">
                <a:solidFill>
                  <a:srgbClr val="010335"/>
                </a:solidFill>
                <a:latin typeface="Karla" pitchFamily="2" charset="0"/>
              </a:rPr>
              <a:t>fruit consumption and exercise and helps </a:t>
            </a:r>
            <a:r>
              <a:rPr lang="en-US" dirty="0" err="1">
                <a:solidFill>
                  <a:srgbClr val="010335"/>
                </a:solidFill>
                <a:latin typeface="Karla" pitchFamily="2" charset="0"/>
              </a:rPr>
              <a:t>alot</a:t>
            </a:r>
            <a:r>
              <a:rPr lang="en-US" dirty="0">
                <a:solidFill>
                  <a:srgbClr val="010335"/>
                </a:solidFill>
                <a:latin typeface="Karla" pitchFamily="2" charset="0"/>
              </a:rPr>
              <a:t> in gaining deep insights about the people health and helps to take preventive measures as well.</a:t>
            </a:r>
            <a:endParaRPr lang="en-IN" dirty="0"/>
          </a:p>
        </p:txBody>
      </p:sp>
    </p:spTree>
    <p:extLst>
      <p:ext uri="{BB962C8B-B14F-4D97-AF65-F5344CB8AC3E}">
        <p14:creationId xmlns:p14="http://schemas.microsoft.com/office/powerpoint/2010/main" val="226371989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59"/>
          <p:cNvSpPr txBox="1">
            <a:spLocks noGrp="1"/>
          </p:cNvSpPr>
          <p:nvPr>
            <p:ph type="body" idx="1"/>
          </p:nvPr>
        </p:nvSpPr>
        <p:spPr>
          <a:xfrm>
            <a:off x="1108609" y="1213805"/>
            <a:ext cx="7501317" cy="3196354"/>
          </a:xfrm>
          <a:prstGeom prst="rect">
            <a:avLst/>
          </a:prstGeom>
        </p:spPr>
        <p:txBody>
          <a:bodyPr spcFirstLastPara="1" wrap="square" lIns="91425" tIns="91425" rIns="91425" bIns="91425" anchor="t" anchorCtr="0">
            <a:noAutofit/>
          </a:bodyPr>
          <a:lstStyle/>
          <a:p>
            <a:pPr marL="285750" indent="-285750">
              <a:lnSpc>
                <a:spcPct val="110000"/>
              </a:lnSpc>
              <a:buClr>
                <a:srgbClr val="A22933"/>
              </a:buClr>
              <a:buSzPct val="116000"/>
              <a:buFont typeface="Arial" panose="020B0604020202020204" pitchFamily="34" charset="0"/>
              <a:buChar char="•"/>
            </a:pPr>
            <a:r>
              <a:rPr lang="en-US" sz="1400" b="1" dirty="0">
                <a:latin typeface="Karla" pitchFamily="2" charset="0"/>
                <a:cs typeface="Times New Roman" panose="02020603050405020304" pitchFamily="18" charset="0"/>
              </a:rPr>
              <a:t>Dataset: Kaggle. </a:t>
            </a:r>
            <a:r>
              <a:rPr lang="en-US" sz="1400" dirty="0">
                <a:latin typeface="Karla" pitchFamily="2" charset="0"/>
                <a:cs typeface="Times New Roman" panose="02020603050405020304" pitchFamily="18" charset="0"/>
              </a:rPr>
              <a:t>Cardiovascular disease risk prediction dataset.</a:t>
            </a:r>
            <a:r>
              <a:rPr lang="en-US" sz="1400" b="1" dirty="0">
                <a:latin typeface="Karla" pitchFamily="2" charset="0"/>
                <a:cs typeface="Times New Roman" panose="02020603050405020304" pitchFamily="18" charset="0"/>
              </a:rPr>
              <a:t> </a:t>
            </a:r>
            <a:r>
              <a:rPr lang="en-US" sz="1400" dirty="0">
                <a:solidFill>
                  <a:srgbClr val="010335"/>
                </a:solidFill>
                <a:latin typeface="Karla" pitchFamily="2" charset="0"/>
              </a:rPr>
              <a:t>The data was sourced from the </a:t>
            </a:r>
            <a:r>
              <a:rPr lang="en-US" sz="1400" b="1" dirty="0">
                <a:solidFill>
                  <a:srgbClr val="010335"/>
                </a:solidFill>
                <a:latin typeface="Karla" pitchFamily="2" charset="0"/>
              </a:rPr>
              <a:t>BRFSS</a:t>
            </a:r>
            <a:r>
              <a:rPr lang="en-IN" b="0" i="0" dirty="0">
                <a:solidFill>
                  <a:srgbClr val="010335"/>
                </a:solidFill>
                <a:effectLst/>
                <a:latin typeface="Inter"/>
              </a:rPr>
              <a:t> and </a:t>
            </a:r>
            <a:r>
              <a:rPr lang="en-IN" b="1" i="0" dirty="0">
                <a:solidFill>
                  <a:srgbClr val="010335"/>
                </a:solidFill>
                <a:effectLst/>
                <a:latin typeface="Inter"/>
              </a:rPr>
              <a:t>CDC(2021</a:t>
            </a:r>
            <a:r>
              <a:rPr lang="en-IN" b="0" i="0" dirty="0">
                <a:solidFill>
                  <a:srgbClr val="010335"/>
                </a:solidFill>
                <a:effectLst/>
                <a:latin typeface="Inter"/>
              </a:rPr>
              <a:t>)</a:t>
            </a:r>
            <a:r>
              <a:rPr lang="en-US" sz="1400" dirty="0">
                <a:latin typeface="Karla" pitchFamily="2" charset="0"/>
                <a:cs typeface="Times New Roman" panose="02020603050405020304" pitchFamily="18" charset="0"/>
              </a:rPr>
              <a:t> </a:t>
            </a:r>
            <a:r>
              <a:rPr lang="en-US" dirty="0">
                <a:solidFill>
                  <a:srgbClr val="00B0F0"/>
                </a:solidFill>
                <a:latin typeface="Karla" pitchFamily="2" charset="0"/>
                <a:cs typeface="Times New Roman" panose="02020603050405020304" pitchFamily="18" charset="0"/>
              </a:rPr>
              <a:t>https://www.kaggle.com/datasets/cvd</a:t>
            </a:r>
            <a:endParaRPr lang="en-US" sz="1400" dirty="0">
              <a:solidFill>
                <a:srgbClr val="00B0F0"/>
              </a:solidFill>
              <a:latin typeface="Karla" pitchFamily="2" charset="0"/>
              <a:cs typeface="Times New Roman" panose="02020603050405020304" pitchFamily="18" charset="0"/>
            </a:endParaRPr>
          </a:p>
          <a:p>
            <a:pPr marL="285750" indent="-285750">
              <a:lnSpc>
                <a:spcPct val="110000"/>
              </a:lnSpc>
              <a:buClr>
                <a:srgbClr val="A22933"/>
              </a:buClr>
              <a:buSzPct val="116000"/>
              <a:buFont typeface="Arial" panose="020B0604020202020204" pitchFamily="34" charset="0"/>
              <a:buChar char="•"/>
            </a:pPr>
            <a:r>
              <a:rPr lang="en-US" sz="1400" b="1" dirty="0">
                <a:latin typeface="Karla" pitchFamily="2" charset="0"/>
                <a:cs typeface="Times New Roman" panose="02020603050405020304" pitchFamily="18" charset="0"/>
              </a:rPr>
              <a:t>Data Preprocessing Techniques</a:t>
            </a:r>
            <a:r>
              <a:rPr lang="en-US" sz="1400" dirty="0">
                <a:latin typeface="Karla" pitchFamily="2" charset="0"/>
                <a:cs typeface="Times New Roman" panose="02020603050405020304" pitchFamily="18" charset="0"/>
              </a:rPr>
              <a:t>. (n.d.): Guidelines and methodologies for handling missing values, outliers, and categorical variables in datasets. Retrieved from </a:t>
            </a:r>
            <a:r>
              <a:rPr lang="en-US" sz="1400" dirty="0">
                <a:solidFill>
                  <a:srgbClr val="00B0F0"/>
                </a:solidFill>
                <a:latin typeface="Karla" pitchFamily="2" charset="0"/>
                <a:cs typeface="Times New Roman" panose="02020603050405020304" pitchFamily="18" charset="0"/>
                <a:hlinkClick r:id="rId3">
                  <a:extLst>
                    <a:ext uri="{A12FA001-AC4F-418D-AE19-62706E023703}">
                      <ahyp:hlinkClr xmlns:ahyp="http://schemas.microsoft.com/office/drawing/2018/hyperlinkcolor" val="tx"/>
                    </a:ext>
                  </a:extLst>
                </a:hlinkClick>
              </a:rPr>
              <a:t>https://towardsdatascience.com/data-preprocessing-techniques-in-machine-learning-with-python-9f3c42e45231</a:t>
            </a:r>
            <a:endParaRPr lang="en-US" sz="1400" dirty="0">
              <a:solidFill>
                <a:srgbClr val="00B0F0"/>
              </a:solidFill>
              <a:latin typeface="Karla" pitchFamily="2" charset="0"/>
              <a:cs typeface="Times New Roman" panose="02020603050405020304" pitchFamily="18" charset="0"/>
            </a:endParaRPr>
          </a:p>
          <a:p>
            <a:pPr marL="285750" indent="-285750">
              <a:lnSpc>
                <a:spcPct val="110000"/>
              </a:lnSpc>
              <a:buClr>
                <a:srgbClr val="A22933"/>
              </a:buClr>
              <a:buSzPct val="116000"/>
              <a:buFont typeface="Arial" panose="020B0604020202020204" pitchFamily="34" charset="0"/>
              <a:buChar char="•"/>
            </a:pPr>
            <a:r>
              <a:rPr lang="en-US" sz="1400" b="1" dirty="0">
                <a:latin typeface="Karla" pitchFamily="2" charset="0"/>
                <a:cs typeface="Times New Roman" panose="02020603050405020304" pitchFamily="18" charset="0"/>
              </a:rPr>
              <a:t>Machine Learning Algorithms</a:t>
            </a:r>
            <a:r>
              <a:rPr lang="en-US" sz="1400" dirty="0">
                <a:latin typeface="Karla" pitchFamily="2" charset="0"/>
                <a:cs typeface="Times New Roman" panose="02020603050405020304" pitchFamily="18" charset="0"/>
              </a:rPr>
              <a:t>. (n.d.). Overview of algorithms used for predictive modeling in education, focusing on their applications to improve </a:t>
            </a:r>
            <a:r>
              <a:rPr lang="en-US" sz="1400" dirty="0" err="1">
                <a:latin typeface="Karla" pitchFamily="2" charset="0"/>
                <a:cs typeface="Times New Roman" panose="02020603050405020304" pitchFamily="18" charset="0"/>
              </a:rPr>
              <a:t>cvd</a:t>
            </a:r>
            <a:r>
              <a:rPr lang="en-US" sz="1400" dirty="0">
                <a:latin typeface="Karla" pitchFamily="2" charset="0"/>
                <a:cs typeface="Times New Roman" panose="02020603050405020304" pitchFamily="18" charset="0"/>
              </a:rPr>
              <a:t> predictions. Retrieved from </a:t>
            </a:r>
            <a:r>
              <a:rPr lang="en-US" sz="1400" dirty="0">
                <a:solidFill>
                  <a:srgbClr val="00B0F0"/>
                </a:solidFill>
                <a:latin typeface="Karla" pitchFamily="2"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https://www.geeksforgeeks.org/machine-learning-algorithms/</a:t>
            </a:r>
            <a:endParaRPr lang="en-US" sz="1400" dirty="0">
              <a:solidFill>
                <a:srgbClr val="00B0F0"/>
              </a:solidFill>
              <a:latin typeface="Karla" pitchFamily="2" charset="0"/>
              <a:cs typeface="Times New Roman" panose="02020603050405020304" pitchFamily="18" charset="0"/>
            </a:endParaRPr>
          </a:p>
          <a:p>
            <a:pPr marL="285750" indent="-285750">
              <a:lnSpc>
                <a:spcPct val="110000"/>
              </a:lnSpc>
              <a:buClr>
                <a:srgbClr val="A22933"/>
              </a:buClr>
              <a:buSzPct val="116000"/>
              <a:buFont typeface="Arial" panose="020B0604020202020204" pitchFamily="34" charset="0"/>
              <a:buChar char="•"/>
            </a:pPr>
            <a:r>
              <a:rPr lang="en-IN" sz="1400" b="1" dirty="0">
                <a:latin typeface="Karla" pitchFamily="2" charset="0"/>
                <a:cs typeface="Times New Roman" panose="02020603050405020304" pitchFamily="18" charset="0"/>
              </a:rPr>
              <a:t>Statistical Software Documentation</a:t>
            </a:r>
            <a:r>
              <a:rPr lang="en-IN" sz="1400" dirty="0">
                <a:latin typeface="Karla" pitchFamily="2" charset="0"/>
                <a:cs typeface="Times New Roman" panose="02020603050405020304" pitchFamily="18" charset="0"/>
              </a:rPr>
              <a:t>. (n.d.). User manuals and online resources for tools like Python, Pandas, and Seaborn, essential for data analysis and visualization. Retrieved from </a:t>
            </a:r>
            <a:r>
              <a:rPr lang="en-IN" sz="1400" dirty="0">
                <a:solidFill>
                  <a:srgbClr val="00B0F0"/>
                </a:solidFill>
                <a:latin typeface="Karla" pitchFamily="2"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https://www.youtube.com/watch?v=vmEHCJofslg</a:t>
            </a:r>
            <a:r>
              <a:rPr lang="en-IN" sz="1400" dirty="0">
                <a:solidFill>
                  <a:srgbClr val="00B0F0"/>
                </a:solidFill>
                <a:latin typeface="Karla" pitchFamily="2" charset="0"/>
                <a:cs typeface="Times New Roman" panose="02020603050405020304" pitchFamily="18" charset="0"/>
              </a:rPr>
              <a:t>  </a:t>
            </a:r>
            <a:r>
              <a:rPr lang="en-IN" sz="1400" dirty="0">
                <a:latin typeface="Karla" pitchFamily="2" charset="0"/>
                <a:cs typeface="Times New Roman" panose="02020603050405020304" pitchFamily="18" charset="0"/>
              </a:rPr>
              <a:t>(Corey Schafer's Python Pandas Tutorial).</a:t>
            </a:r>
          </a:p>
          <a:p>
            <a:pPr marL="457200" lvl="0" indent="-317500" algn="l" rtl="0">
              <a:spcBef>
                <a:spcPts val="0"/>
              </a:spcBef>
              <a:spcAft>
                <a:spcPts val="0"/>
              </a:spcAft>
              <a:buClr>
                <a:schemeClr val="lt2"/>
              </a:buClr>
              <a:buSzPts val="1400"/>
              <a:buChar char="●"/>
            </a:pPr>
            <a:endParaRPr dirty="0"/>
          </a:p>
        </p:txBody>
      </p:sp>
      <p:sp>
        <p:nvSpPr>
          <p:cNvPr id="1267" name="Google Shape;1267;p59"/>
          <p:cNvSpPr txBox="1">
            <a:spLocks noGrp="1"/>
          </p:cNvSpPr>
          <p:nvPr>
            <p:ph type="title"/>
          </p:nvPr>
        </p:nvSpPr>
        <p:spPr>
          <a:xfrm>
            <a:off x="788900" y="434600"/>
            <a:ext cx="767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References</a:t>
            </a:r>
            <a:endParaRPr/>
          </a:p>
        </p:txBody>
      </p:sp>
    </p:spTree>
  </p:cSld>
  <p:clrMapOvr>
    <a:masterClrMapping/>
  </p:clrMapOvr>
  <p:transition spd="slow">
    <p:cove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pic>
        <p:nvPicPr>
          <p:cNvPr id="1177" name="Google Shape;1177;p55"/>
          <p:cNvPicPr preferRelativeResize="0">
            <a:picLocks noGrp="1"/>
          </p:cNvPicPr>
          <p:nvPr>
            <p:ph type="pic" idx="2"/>
          </p:nvPr>
        </p:nvPicPr>
        <p:blipFill rotWithShape="1">
          <a:blip r:embed="rId3">
            <a:alphaModFix/>
          </a:blip>
          <a:srcRect l="398" t="23157" r="55322" b="9970"/>
          <a:stretch/>
        </p:blipFill>
        <p:spPr>
          <a:xfrm>
            <a:off x="4502850" y="858625"/>
            <a:ext cx="3616800" cy="3640800"/>
          </a:xfrm>
          <a:prstGeom prst="ellipse">
            <a:avLst/>
          </a:prstGeom>
        </p:spPr>
      </p:pic>
      <p:sp>
        <p:nvSpPr>
          <p:cNvPr id="1178" name="Google Shape;1178;p55"/>
          <p:cNvSpPr txBox="1">
            <a:spLocks noGrp="1"/>
          </p:cNvSpPr>
          <p:nvPr>
            <p:ph type="title"/>
          </p:nvPr>
        </p:nvSpPr>
        <p:spPr>
          <a:xfrm>
            <a:off x="732299" y="858575"/>
            <a:ext cx="3694043" cy="13505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 Article about this dataset.</a:t>
            </a:r>
            <a:endParaRPr dirty="0"/>
          </a:p>
        </p:txBody>
      </p:sp>
      <p:sp>
        <p:nvSpPr>
          <p:cNvPr id="4" name="Google Shape;9708;p78">
            <a:extLst>
              <a:ext uri="{FF2B5EF4-FFF2-40B4-BE49-F238E27FC236}">
                <a16:creationId xmlns:a16="http://schemas.microsoft.com/office/drawing/2014/main" id="{206A9D4A-7D43-BF95-4177-E6169D2CCCBD}"/>
              </a:ext>
            </a:extLst>
          </p:cNvPr>
          <p:cNvSpPr>
            <a:spLocks noGrp="1"/>
          </p:cNvSpPr>
          <p:nvPr>
            <p:ph type="subTitle" idx="1"/>
          </p:nvPr>
        </p:nvSpPr>
        <p:spPr>
          <a:xfrm>
            <a:off x="1800085" y="2249749"/>
            <a:ext cx="1098550" cy="1100847"/>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A22933"/>
          </a:solidFill>
          <a:ln>
            <a:solidFill>
              <a:schemeClr val="accent1"/>
            </a:solid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sysClr val="windowText" lastClr="000000"/>
                </a:solidFill>
                <a:effectLst/>
                <a:uLnTx/>
                <a:uFillTx/>
              </a:rPr>
              <a:t>.</a:t>
            </a:r>
          </a:p>
        </p:txBody>
      </p:sp>
      <p:graphicFrame>
        <p:nvGraphicFramePr>
          <p:cNvPr id="5" name="Object 4">
            <a:extLst>
              <a:ext uri="{FF2B5EF4-FFF2-40B4-BE49-F238E27FC236}">
                <a16:creationId xmlns:a16="http://schemas.microsoft.com/office/drawing/2014/main" id="{9500F062-8A32-C6C5-CA8F-6DD9FADE2783}"/>
              </a:ext>
            </a:extLst>
          </p:cNvPr>
          <p:cNvGraphicFramePr>
            <a:graphicFrameLocks noChangeAspect="1"/>
          </p:cNvGraphicFramePr>
          <p:nvPr>
            <p:extLst>
              <p:ext uri="{D42A27DB-BD31-4B8C-83A1-F6EECF244321}">
                <p14:modId xmlns:p14="http://schemas.microsoft.com/office/powerpoint/2010/main" val="965563740"/>
              </p:ext>
            </p:extLst>
          </p:nvPr>
        </p:nvGraphicFramePr>
        <p:xfrm>
          <a:off x="1800085" y="2564151"/>
          <a:ext cx="1098550" cy="606074"/>
        </p:xfrm>
        <a:graphic>
          <a:graphicData uri="http://schemas.openxmlformats.org/presentationml/2006/ole">
            <mc:AlternateContent xmlns:mc="http://schemas.openxmlformats.org/markup-compatibility/2006">
              <mc:Choice xmlns:v="urn:schemas-microsoft-com:vml" Requires="v">
                <p:oleObj name="Packager Shell Object" showAsIcon="1" r:id="rId4" imgW="1098464" imgH="526962" progId="Package">
                  <p:embed/>
                </p:oleObj>
              </mc:Choice>
              <mc:Fallback>
                <p:oleObj name="Packager Shell Object" showAsIcon="1" r:id="rId4" imgW="1098464" imgH="526962" progId="Package">
                  <p:embed/>
                  <p:pic>
                    <p:nvPicPr>
                      <p:cNvPr id="2" name="Object 1">
                        <a:extLst>
                          <a:ext uri="{FF2B5EF4-FFF2-40B4-BE49-F238E27FC236}">
                            <a16:creationId xmlns:a16="http://schemas.microsoft.com/office/drawing/2014/main" id="{79247672-B732-6C2F-014D-3F7BE299C532}"/>
                          </a:ext>
                        </a:extLst>
                      </p:cNvPr>
                      <p:cNvPicPr/>
                      <p:nvPr/>
                    </p:nvPicPr>
                    <p:blipFill>
                      <a:blip r:embed="rId5"/>
                      <a:stretch>
                        <a:fillRect/>
                      </a:stretch>
                    </p:blipFill>
                    <p:spPr>
                      <a:xfrm>
                        <a:off x="1800085" y="2564151"/>
                        <a:ext cx="1098550" cy="606074"/>
                      </a:xfrm>
                      <a:prstGeom prst="rect">
                        <a:avLst/>
                      </a:prstGeom>
                    </p:spPr>
                  </p:pic>
                </p:oleObj>
              </mc:Fallback>
            </mc:AlternateContent>
          </a:graphicData>
        </a:graphic>
      </p:graphicFrame>
    </p:spTree>
  </p:cSld>
  <p:clrMapOvr>
    <a:masterClrMapping/>
  </p:clrMapOvr>
  <p:transition spd="slow">
    <p:cove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56"/>
          <p:cNvSpPr txBox="1">
            <a:spLocks noGrp="1"/>
          </p:cNvSpPr>
          <p:nvPr>
            <p:ph type="title"/>
          </p:nvPr>
        </p:nvSpPr>
        <p:spPr>
          <a:xfrm>
            <a:off x="1509149" y="1579650"/>
            <a:ext cx="6461505" cy="19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a:t>
            </a:r>
            <a:r>
              <a:rPr lang="en" dirty="0">
                <a:solidFill>
                  <a:schemeClr val="accent1"/>
                </a:solidFill>
              </a:rPr>
              <a:t>Youuu…!</a:t>
            </a:r>
            <a:endParaRPr dirty="0">
              <a:solidFill>
                <a:schemeClr val="accent1"/>
              </a:solidFill>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84"/>
                                        </p:tgtEl>
                                        <p:attrNameLst>
                                          <p:attrName>style.visibility</p:attrName>
                                        </p:attrNameLst>
                                      </p:cBhvr>
                                      <p:to>
                                        <p:strVal val="visible"/>
                                      </p:to>
                                    </p:set>
                                    <p:animEffect transition="in" filter="fade">
                                      <p:cBhvr>
                                        <p:cTn id="7" dur="1000"/>
                                        <p:tgtEl>
                                          <p:spTgt spid="1184"/>
                                        </p:tgtEl>
                                      </p:cBhvr>
                                    </p:animEffect>
                                    <p:anim calcmode="lin" valueType="num">
                                      <p:cBhvr>
                                        <p:cTn id="8" dur="1000" fill="hold"/>
                                        <p:tgtEl>
                                          <p:spTgt spid="1184"/>
                                        </p:tgtEl>
                                        <p:attrNameLst>
                                          <p:attrName>ppt_x</p:attrName>
                                        </p:attrNameLst>
                                      </p:cBhvr>
                                      <p:tavLst>
                                        <p:tav tm="0">
                                          <p:val>
                                            <p:strVal val="#ppt_x"/>
                                          </p:val>
                                        </p:tav>
                                        <p:tav tm="100000">
                                          <p:val>
                                            <p:strVal val="#ppt_x"/>
                                          </p:val>
                                        </p:tav>
                                      </p:tavLst>
                                    </p:anim>
                                    <p:anim calcmode="lin" valueType="num">
                                      <p:cBhvr>
                                        <p:cTn id="9" dur="1000" fill="hold"/>
                                        <p:tgtEl>
                                          <p:spTgt spid="11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9"/>
          <p:cNvSpPr txBox="1">
            <a:spLocks noGrp="1"/>
          </p:cNvSpPr>
          <p:nvPr>
            <p:ph type="title"/>
          </p:nvPr>
        </p:nvSpPr>
        <p:spPr>
          <a:xfrm>
            <a:off x="1024174" y="2379937"/>
            <a:ext cx="5732675" cy="10025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dirty="0"/>
              <a:t>Aim and Objectives</a:t>
            </a:r>
            <a:endParaRPr sz="4800" dirty="0"/>
          </a:p>
        </p:txBody>
      </p:sp>
      <p:sp>
        <p:nvSpPr>
          <p:cNvPr id="816" name="Google Shape;816;p39"/>
          <p:cNvSpPr txBox="1">
            <a:spLocks noGrp="1"/>
          </p:cNvSpPr>
          <p:nvPr>
            <p:ph type="title" idx="2"/>
          </p:nvPr>
        </p:nvSpPr>
        <p:spPr>
          <a:xfrm>
            <a:off x="1024175" y="1473944"/>
            <a:ext cx="1275300" cy="9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654052693"/>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4" name="TextBox 3">
            <a:extLst>
              <a:ext uri="{FF2B5EF4-FFF2-40B4-BE49-F238E27FC236}">
                <a16:creationId xmlns:a16="http://schemas.microsoft.com/office/drawing/2014/main" id="{46D698C5-C6E8-6931-D304-7FA0FF5BF4AC}"/>
              </a:ext>
            </a:extLst>
          </p:cNvPr>
          <p:cNvSpPr txBox="1"/>
          <p:nvPr/>
        </p:nvSpPr>
        <p:spPr>
          <a:xfrm>
            <a:off x="1108609" y="744467"/>
            <a:ext cx="6732573" cy="3539430"/>
          </a:xfrm>
          <a:prstGeom prst="rect">
            <a:avLst/>
          </a:prstGeom>
          <a:noFill/>
        </p:spPr>
        <p:txBody>
          <a:bodyPr wrap="square" rtlCol="0">
            <a:spAutoFit/>
          </a:bodyPr>
          <a:lstStyle/>
          <a:p>
            <a:r>
              <a:rPr lang="en-US" sz="1400" b="1" dirty="0">
                <a:solidFill>
                  <a:srgbClr val="010335"/>
                </a:solidFill>
                <a:latin typeface="Outfit ExtraBold" panose="020B0604020202020204" charset="0"/>
              </a:rPr>
              <a:t>AIM:</a:t>
            </a:r>
          </a:p>
          <a:p>
            <a:pPr marL="0" indent="0">
              <a:buNone/>
            </a:pPr>
            <a:r>
              <a:rPr lang="en-US" dirty="0">
                <a:solidFill>
                  <a:srgbClr val="010335"/>
                </a:solidFill>
                <a:latin typeface="Karla" pitchFamily="2" charset="0"/>
              </a:rPr>
              <a:t> </a:t>
            </a:r>
            <a:r>
              <a:rPr lang="en-US" dirty="0">
                <a:solidFill>
                  <a:srgbClr val="010440"/>
                </a:solidFill>
                <a:latin typeface="Karla" pitchFamily="2" charset="0"/>
              </a:rPr>
              <a:t>To build a machine learning model that predicts the likelihood of diseases such as heart disease, skin cancer, diabetes, and other health conditions based on features such as general health status, checkup frequency, exercise habits, and other health-related factors.</a:t>
            </a:r>
            <a:endParaRPr lang="en-US" sz="1400" dirty="0">
              <a:solidFill>
                <a:srgbClr val="010440"/>
              </a:solidFill>
              <a:latin typeface="Karla" pitchFamily="2" charset="0"/>
            </a:endParaRPr>
          </a:p>
          <a:p>
            <a:endParaRPr lang="en-US" sz="1400" b="1" dirty="0">
              <a:solidFill>
                <a:srgbClr val="010335"/>
              </a:solidFill>
              <a:latin typeface="Outfit ExtraBold" panose="020B0604020202020204" charset="0"/>
            </a:endParaRPr>
          </a:p>
          <a:p>
            <a:endParaRPr lang="en-US" b="1" dirty="0">
              <a:solidFill>
                <a:srgbClr val="010335"/>
              </a:solidFill>
              <a:latin typeface="Outfit ExtraBold" panose="020B0604020202020204" charset="0"/>
            </a:endParaRPr>
          </a:p>
          <a:p>
            <a:endParaRPr lang="en-US" sz="1400" b="1" dirty="0">
              <a:solidFill>
                <a:srgbClr val="010335"/>
              </a:solidFill>
              <a:latin typeface="Outfit ExtraBold" panose="020B0604020202020204" charset="0"/>
            </a:endParaRPr>
          </a:p>
          <a:p>
            <a:r>
              <a:rPr lang="en-US" sz="1400" b="1" dirty="0">
                <a:solidFill>
                  <a:srgbClr val="010335"/>
                </a:solidFill>
                <a:latin typeface="Outfit ExtraBold" panose="020B0604020202020204" charset="0"/>
              </a:rPr>
              <a:t>OBJECTIVE:</a:t>
            </a:r>
          </a:p>
          <a:p>
            <a:pPr marL="0" indent="0">
              <a:buNone/>
            </a:pPr>
            <a:r>
              <a:rPr lang="en-US" dirty="0">
                <a:solidFill>
                  <a:srgbClr val="010335"/>
                </a:solidFill>
              </a:rPr>
              <a:t>	</a:t>
            </a:r>
            <a:r>
              <a:rPr lang="en-US" dirty="0">
                <a:solidFill>
                  <a:srgbClr val="010440"/>
                </a:solidFill>
                <a:latin typeface="Karla" pitchFamily="2" charset="0"/>
              </a:rPr>
              <a:t>The objective of this project is to build a machine learning model to predict the likelihood of diseases like heart disease, diabetes, and skin cancer based on health and lifestyle factors. The process involves cleaning and preparing the data, selecting key features, and training a classification model. The model's performance will be evaluated using accuracy and other metrics, aiming to provide a reliable tool for early disease prediction and healthcare decision-making.</a:t>
            </a:r>
            <a:endParaRPr lang="en-IN" dirty="0">
              <a:solidFill>
                <a:srgbClr val="010440"/>
              </a:solidFill>
              <a:latin typeface="Karla" pitchFamily="2" charset="0"/>
            </a:endParaRPr>
          </a:p>
        </p:txBody>
      </p:sp>
    </p:spTree>
    <p:extLst>
      <p:ext uri="{BB962C8B-B14F-4D97-AF65-F5344CB8AC3E}">
        <p14:creationId xmlns:p14="http://schemas.microsoft.com/office/powerpoint/2010/main" val="1491721442"/>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39"/>
          <p:cNvSpPr txBox="1">
            <a:spLocks noGrp="1"/>
          </p:cNvSpPr>
          <p:nvPr>
            <p:ph type="title"/>
          </p:nvPr>
        </p:nvSpPr>
        <p:spPr>
          <a:xfrm>
            <a:off x="1024174" y="2379937"/>
            <a:ext cx="5732675" cy="1002533"/>
          </a:xfrm>
          <a:prstGeom prst="rect">
            <a:avLst/>
          </a:prstGeom>
        </p:spPr>
        <p:txBody>
          <a:bodyPr spcFirstLastPara="1" wrap="square" lIns="91425" tIns="91425" rIns="91425" bIns="91425" anchor="t" anchorCtr="0">
            <a:noAutofit/>
          </a:bodyPr>
          <a:lstStyle/>
          <a:p>
            <a:r>
              <a:rPr lang="en-IN" sz="4800" dirty="0"/>
              <a:t>Data Description</a:t>
            </a:r>
            <a:br>
              <a:rPr lang="en-IN" sz="2800" dirty="0"/>
            </a:br>
            <a:endParaRPr sz="4800" dirty="0"/>
          </a:p>
        </p:txBody>
      </p:sp>
      <p:sp>
        <p:nvSpPr>
          <p:cNvPr id="816" name="Google Shape;816;p39"/>
          <p:cNvSpPr txBox="1">
            <a:spLocks noGrp="1"/>
          </p:cNvSpPr>
          <p:nvPr>
            <p:ph type="title" idx="2"/>
          </p:nvPr>
        </p:nvSpPr>
        <p:spPr>
          <a:xfrm>
            <a:off x="1024175" y="1473944"/>
            <a:ext cx="1275300" cy="90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92380963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40"/>
          <p:cNvSpPr txBox="1">
            <a:spLocks noGrp="1"/>
          </p:cNvSpPr>
          <p:nvPr>
            <p:ph type="title"/>
          </p:nvPr>
        </p:nvSpPr>
        <p:spPr>
          <a:xfrm>
            <a:off x="1335186" y="445025"/>
            <a:ext cx="666783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Stats software and </a:t>
            </a:r>
            <a:br>
              <a:rPr lang="en" dirty="0"/>
            </a:br>
            <a:r>
              <a:rPr lang="en" dirty="0"/>
              <a:t>data sources</a:t>
            </a:r>
            <a:endParaRPr dirty="0"/>
          </a:p>
        </p:txBody>
      </p:sp>
      <p:sp>
        <p:nvSpPr>
          <p:cNvPr id="823" name="Google Shape;823;p40"/>
          <p:cNvSpPr txBox="1">
            <a:spLocks noGrp="1"/>
          </p:cNvSpPr>
          <p:nvPr>
            <p:ph type="title" idx="2"/>
          </p:nvPr>
        </p:nvSpPr>
        <p:spPr>
          <a:xfrm>
            <a:off x="5070754" y="2412300"/>
            <a:ext cx="2431800"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Jupyter notebook</a:t>
            </a:r>
            <a:endParaRPr dirty="0"/>
          </a:p>
        </p:txBody>
      </p:sp>
      <p:sp>
        <p:nvSpPr>
          <p:cNvPr id="824" name="Google Shape;824;p40"/>
          <p:cNvSpPr txBox="1">
            <a:spLocks noGrp="1"/>
          </p:cNvSpPr>
          <p:nvPr>
            <p:ph type="subTitle" idx="1"/>
          </p:nvPr>
        </p:nvSpPr>
        <p:spPr>
          <a:xfrm>
            <a:off x="5070738" y="2886350"/>
            <a:ext cx="2431800" cy="85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rgbClr val="010335"/>
                </a:solidFill>
                <a:effectLst/>
                <a:latin typeface="Karla" pitchFamily="2" charset="0"/>
              </a:rPr>
              <a:t>is a interactive computing software across multiple programming languages</a:t>
            </a:r>
            <a:endParaRPr sz="1400" dirty="0">
              <a:solidFill>
                <a:srgbClr val="010335"/>
              </a:solidFill>
              <a:latin typeface="Karla" pitchFamily="2" charset="0"/>
            </a:endParaRPr>
          </a:p>
        </p:txBody>
      </p:sp>
      <p:sp>
        <p:nvSpPr>
          <p:cNvPr id="825" name="Google Shape;825;p40"/>
          <p:cNvSpPr txBox="1">
            <a:spLocks noGrp="1"/>
          </p:cNvSpPr>
          <p:nvPr>
            <p:ph type="title" idx="3"/>
          </p:nvPr>
        </p:nvSpPr>
        <p:spPr>
          <a:xfrm>
            <a:off x="1630037" y="2407779"/>
            <a:ext cx="2431800" cy="47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Source</a:t>
            </a:r>
            <a:endParaRPr sz="2000" dirty="0"/>
          </a:p>
        </p:txBody>
      </p:sp>
      <p:sp>
        <p:nvSpPr>
          <p:cNvPr id="826" name="Google Shape;826;p40"/>
          <p:cNvSpPr txBox="1">
            <a:spLocks noGrp="1"/>
          </p:cNvSpPr>
          <p:nvPr>
            <p:ph type="subTitle" idx="4"/>
          </p:nvPr>
        </p:nvSpPr>
        <p:spPr>
          <a:xfrm>
            <a:off x="1641463" y="2886349"/>
            <a:ext cx="2431800" cy="1054471"/>
          </a:xfrm>
          <a:prstGeom prst="rect">
            <a:avLst/>
          </a:prstGeom>
        </p:spPr>
        <p:txBody>
          <a:bodyPr spcFirstLastPara="1" wrap="square" lIns="91425" tIns="91425" rIns="91425" bIns="91425" anchor="t" anchorCtr="0">
            <a:noAutofit/>
          </a:bodyPr>
          <a:lstStyle/>
          <a:p>
            <a:pPr marL="0" indent="0"/>
            <a:r>
              <a:rPr lang="en-US" sz="1400" dirty="0">
                <a:solidFill>
                  <a:srgbClr val="010335"/>
                </a:solidFill>
                <a:latin typeface="Karla" pitchFamily="2" charset="0"/>
              </a:rPr>
              <a:t>The data was sourced from the </a:t>
            </a:r>
            <a:r>
              <a:rPr lang="en-US" sz="1400" b="1" dirty="0">
                <a:solidFill>
                  <a:srgbClr val="010335"/>
                </a:solidFill>
                <a:latin typeface="Karla" pitchFamily="2" charset="0"/>
              </a:rPr>
              <a:t>BRFSS</a:t>
            </a:r>
            <a:r>
              <a:rPr lang="en-IN" b="0" i="0" dirty="0">
                <a:solidFill>
                  <a:srgbClr val="010335"/>
                </a:solidFill>
                <a:effectLst/>
                <a:latin typeface="Inter"/>
              </a:rPr>
              <a:t> and </a:t>
            </a:r>
            <a:r>
              <a:rPr lang="en-IN" b="1" i="0" dirty="0">
                <a:solidFill>
                  <a:srgbClr val="010335"/>
                </a:solidFill>
                <a:effectLst/>
                <a:latin typeface="Inter"/>
              </a:rPr>
              <a:t>CDC(2021</a:t>
            </a:r>
            <a:r>
              <a:rPr lang="en-IN" b="0" i="0" dirty="0">
                <a:solidFill>
                  <a:srgbClr val="010335"/>
                </a:solidFill>
                <a:effectLst/>
                <a:latin typeface="Inter"/>
              </a:rPr>
              <a:t>)</a:t>
            </a:r>
            <a:endParaRPr lang="en-US" b="1" i="0" dirty="0">
              <a:solidFill>
                <a:srgbClr val="010335"/>
              </a:solidFill>
              <a:effectLst/>
              <a:latin typeface="Karla" pitchFamily="2" charset="0"/>
            </a:endParaRPr>
          </a:p>
          <a:p>
            <a:pPr marL="0" lvl="0" indent="0" algn="ctr" rtl="0">
              <a:spcBef>
                <a:spcPts val="0"/>
              </a:spcBef>
              <a:spcAft>
                <a:spcPts val="0"/>
              </a:spcAft>
              <a:buNone/>
            </a:pPr>
            <a:r>
              <a:rPr lang="en-US" sz="1400" dirty="0">
                <a:solidFill>
                  <a:srgbClr val="010335"/>
                </a:solidFill>
                <a:latin typeface="Karla" pitchFamily="2" charset="0"/>
              </a:rPr>
              <a:t>dataset which was taken from Kaggle.</a:t>
            </a:r>
            <a:endParaRPr lang="en-US" sz="1400" dirty="0">
              <a:solidFill>
                <a:srgbClr val="010335"/>
              </a:solidFill>
            </a:endParaRPr>
          </a:p>
        </p:txBody>
      </p:sp>
      <p:grpSp>
        <p:nvGrpSpPr>
          <p:cNvPr id="2" name="Google Shape;11294;p83">
            <a:extLst>
              <a:ext uri="{FF2B5EF4-FFF2-40B4-BE49-F238E27FC236}">
                <a16:creationId xmlns:a16="http://schemas.microsoft.com/office/drawing/2014/main" id="{BE318D60-1355-667B-DCF3-3BD29BEE49C9}"/>
              </a:ext>
            </a:extLst>
          </p:cNvPr>
          <p:cNvGrpSpPr/>
          <p:nvPr/>
        </p:nvGrpSpPr>
        <p:grpSpPr>
          <a:xfrm>
            <a:off x="2532807" y="1933579"/>
            <a:ext cx="445061" cy="478672"/>
            <a:chOff x="-6354300" y="2757075"/>
            <a:chExt cx="292225" cy="292225"/>
          </a:xfrm>
          <a:solidFill>
            <a:srgbClr val="A22933"/>
          </a:solidFill>
        </p:grpSpPr>
        <p:sp>
          <p:nvSpPr>
            <p:cNvPr id="3" name="Google Shape;11295;p83">
              <a:extLst>
                <a:ext uri="{FF2B5EF4-FFF2-40B4-BE49-F238E27FC236}">
                  <a16:creationId xmlns:a16="http://schemas.microsoft.com/office/drawing/2014/main" id="{632AC72E-10BE-4068-1C62-DAFE22339FF4}"/>
                </a:ext>
              </a:extLst>
            </p:cNvPr>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296;p83">
              <a:extLst>
                <a:ext uri="{FF2B5EF4-FFF2-40B4-BE49-F238E27FC236}">
                  <a16:creationId xmlns:a16="http://schemas.microsoft.com/office/drawing/2014/main" id="{B396890F-7A2E-51C0-1653-8CD1E6F602FF}"/>
                </a:ext>
              </a:extLst>
            </p:cNvPr>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297;p83">
              <a:extLst>
                <a:ext uri="{FF2B5EF4-FFF2-40B4-BE49-F238E27FC236}">
                  <a16:creationId xmlns:a16="http://schemas.microsoft.com/office/drawing/2014/main" id="{01E85B1D-4104-79C9-0D05-76FE61D9F932}"/>
                </a:ext>
              </a:extLst>
            </p:cNvPr>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298;p83">
              <a:extLst>
                <a:ext uri="{FF2B5EF4-FFF2-40B4-BE49-F238E27FC236}">
                  <a16:creationId xmlns:a16="http://schemas.microsoft.com/office/drawing/2014/main" id="{FAE8EE6C-4F90-4CD5-E08A-721800B73A0C}"/>
                </a:ext>
              </a:extLst>
            </p:cNvPr>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530;p77">
            <a:extLst>
              <a:ext uri="{FF2B5EF4-FFF2-40B4-BE49-F238E27FC236}">
                <a16:creationId xmlns:a16="http://schemas.microsoft.com/office/drawing/2014/main" id="{B9C9F957-5A9B-5771-C3FE-A8492070C2A2}"/>
              </a:ext>
            </a:extLst>
          </p:cNvPr>
          <p:cNvSpPr/>
          <p:nvPr/>
        </p:nvSpPr>
        <p:spPr>
          <a:xfrm>
            <a:off x="6060935" y="1945879"/>
            <a:ext cx="542166" cy="469168"/>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A22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47"/>
          <p:cNvSpPr txBox="1">
            <a:spLocks noGrp="1"/>
          </p:cNvSpPr>
          <p:nvPr>
            <p:ph type="title"/>
          </p:nvPr>
        </p:nvSpPr>
        <p:spPr>
          <a:xfrm>
            <a:off x="1888375" y="1739788"/>
            <a:ext cx="5544300" cy="8319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5,032 </a:t>
            </a:r>
            <a:r>
              <a:rPr lang="en" sz="2800" dirty="0">
                <a:solidFill>
                  <a:srgbClr val="010335"/>
                </a:solidFill>
                <a:latin typeface="Outfit" panose="020B0604020202020204" charset="0"/>
              </a:rPr>
              <a:t>rows.</a:t>
            </a:r>
            <a:endParaRPr sz="2800" dirty="0">
              <a:solidFill>
                <a:srgbClr val="010335"/>
              </a:solidFill>
              <a:latin typeface="Outfit" panose="020B0604020202020204" charset="0"/>
            </a:endParaRPr>
          </a:p>
        </p:txBody>
      </p:sp>
      <p:sp>
        <p:nvSpPr>
          <p:cNvPr id="975" name="Google Shape;975;p47"/>
          <p:cNvSpPr txBox="1">
            <a:spLocks noGrp="1"/>
          </p:cNvSpPr>
          <p:nvPr>
            <p:ph type="title" idx="2"/>
          </p:nvPr>
        </p:nvSpPr>
        <p:spPr>
          <a:xfrm>
            <a:off x="1888375" y="2571750"/>
            <a:ext cx="5544300" cy="745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19 </a:t>
            </a:r>
            <a:r>
              <a:rPr lang="en" sz="2800" dirty="0">
                <a:solidFill>
                  <a:srgbClr val="010335"/>
                </a:solidFill>
                <a:latin typeface="Outfit" panose="020B0604020202020204" charset="0"/>
              </a:rPr>
              <a:t>columns.</a:t>
            </a:r>
            <a:endParaRPr sz="2800" dirty="0">
              <a:solidFill>
                <a:srgbClr val="010335"/>
              </a:solidFill>
              <a:latin typeface="Outfit" panose="020B0604020202020204" charset="0"/>
            </a:endParaRPr>
          </a:p>
        </p:txBody>
      </p:sp>
      <p:sp>
        <p:nvSpPr>
          <p:cNvPr id="977" name="Google Shape;977;p47"/>
          <p:cNvSpPr txBox="1">
            <a:spLocks noGrp="1"/>
          </p:cNvSpPr>
          <p:nvPr>
            <p:ph type="title" idx="4"/>
          </p:nvPr>
        </p:nvSpPr>
        <p:spPr>
          <a:xfrm>
            <a:off x="1888375" y="3403712"/>
            <a:ext cx="5544300" cy="8334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3,567 </a:t>
            </a:r>
            <a:r>
              <a:rPr lang="en" sz="2800" dirty="0">
                <a:solidFill>
                  <a:srgbClr val="010335"/>
                </a:solidFill>
                <a:latin typeface="Outfit" panose="020B0604020202020204" charset="0"/>
              </a:rPr>
              <a:t>active diseases.</a:t>
            </a:r>
            <a:r>
              <a:rPr lang="en-IN" dirty="0"/>
              <a:t> </a:t>
            </a:r>
            <a:endParaRPr dirty="0"/>
          </a:p>
        </p:txBody>
      </p:sp>
      <p:sp>
        <p:nvSpPr>
          <p:cNvPr id="9" name="Google Shape;877;p42">
            <a:extLst>
              <a:ext uri="{FF2B5EF4-FFF2-40B4-BE49-F238E27FC236}">
                <a16:creationId xmlns:a16="http://schemas.microsoft.com/office/drawing/2014/main" id="{5335D245-1195-388E-D54D-8FC5D6D44BD3}"/>
              </a:ext>
            </a:extLst>
          </p:cNvPr>
          <p:cNvSpPr txBox="1">
            <a:spLocks/>
          </p:cNvSpPr>
          <p:nvPr/>
        </p:nvSpPr>
        <p:spPr>
          <a:xfrm>
            <a:off x="732300" y="445025"/>
            <a:ext cx="76794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sz="2800" b="1" dirty="0">
                <a:solidFill>
                  <a:srgbClr val="010335"/>
                </a:solidFill>
                <a:latin typeface="Outfit" panose="020B0604020202020204" charset="0"/>
              </a:rPr>
              <a:t>Data analysis Description</a:t>
            </a:r>
          </a:p>
        </p:txBody>
      </p:sp>
      <p:sp>
        <p:nvSpPr>
          <p:cNvPr id="12" name="TextBox 11">
            <a:extLst>
              <a:ext uri="{FF2B5EF4-FFF2-40B4-BE49-F238E27FC236}">
                <a16:creationId xmlns:a16="http://schemas.microsoft.com/office/drawing/2014/main" id="{5EBFA275-9725-8D6D-E159-E3A69C5C05FB}"/>
              </a:ext>
            </a:extLst>
          </p:cNvPr>
          <p:cNvSpPr txBox="1"/>
          <p:nvPr/>
        </p:nvSpPr>
        <p:spPr>
          <a:xfrm>
            <a:off x="1060057" y="1138510"/>
            <a:ext cx="2435702" cy="400110"/>
          </a:xfrm>
          <a:prstGeom prst="rect">
            <a:avLst/>
          </a:prstGeom>
          <a:noFill/>
        </p:spPr>
        <p:txBody>
          <a:bodyPr wrap="square" rtlCol="0">
            <a:spAutoFit/>
          </a:bodyPr>
          <a:lstStyle/>
          <a:p>
            <a:r>
              <a:rPr lang="en-IN" sz="2000" b="1" dirty="0">
                <a:solidFill>
                  <a:srgbClr val="010335"/>
                </a:solidFill>
                <a:latin typeface="Outfit" panose="020B0604020202020204" charset="0"/>
              </a:rPr>
              <a:t>Dataset Size:</a:t>
            </a:r>
          </a:p>
        </p:txBody>
      </p:sp>
    </p:spTree>
  </p:cSld>
  <p:clrMapOvr>
    <a:masterClrMapping/>
  </p:clrMapOvr>
  <p:transition spd="slow">
    <p:cover/>
  </p:transition>
</p:sld>
</file>

<file path=ppt/theme/theme1.xml><?xml version="1.0" encoding="utf-8"?>
<a:theme xmlns:a="http://schemas.openxmlformats.org/drawingml/2006/main" name="Cardiovascular Diseases: Arrhythmia by Slidesgo">
  <a:themeElements>
    <a:clrScheme name="Simple Light">
      <a:dk1>
        <a:srgbClr val="010440"/>
      </a:dk1>
      <a:lt1>
        <a:srgbClr val="F2F2F2"/>
      </a:lt1>
      <a:dk2>
        <a:srgbClr val="9E9E9E"/>
      </a:dk2>
      <a:lt2>
        <a:srgbClr val="D93B48"/>
      </a:lt2>
      <a:accent1>
        <a:srgbClr val="A22933"/>
      </a:accent1>
      <a:accent2>
        <a:srgbClr val="FFFFFF"/>
      </a:accent2>
      <a:accent3>
        <a:srgbClr val="FFFFFF"/>
      </a:accent3>
      <a:accent4>
        <a:srgbClr val="FFFFFF"/>
      </a:accent4>
      <a:accent5>
        <a:srgbClr val="FFFFFF"/>
      </a:accent5>
      <a:accent6>
        <a:srgbClr val="FFFFFF"/>
      </a:accent6>
      <a:hlink>
        <a:srgbClr val="0104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TotalTime>
  <Words>1808</Words>
  <Application>Microsoft Office PowerPoint</Application>
  <PresentationFormat>On-screen Show (16:9)</PresentationFormat>
  <Paragraphs>164</Paragraphs>
  <Slides>42</Slides>
  <Notes>42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4" baseType="lpstr">
      <vt:lpstr>Roboto Condensed Light</vt:lpstr>
      <vt:lpstr>Outfit ExtraBold</vt:lpstr>
      <vt:lpstr>Wingdings</vt:lpstr>
      <vt:lpstr>Baskerville Old Face</vt:lpstr>
      <vt:lpstr>Outfit</vt:lpstr>
      <vt:lpstr>Inter</vt:lpstr>
      <vt:lpstr>Jost</vt:lpstr>
      <vt:lpstr>Arial</vt:lpstr>
      <vt:lpstr>Karla</vt:lpstr>
      <vt:lpstr>Poppins</vt:lpstr>
      <vt:lpstr>Cardiovascular Diseases: Arrhythmia by Slidesgo</vt:lpstr>
      <vt:lpstr>Package</vt:lpstr>
      <vt:lpstr>Cardiovascular Diseases Risk Prediction</vt:lpstr>
      <vt:lpstr>Introduction</vt:lpstr>
      <vt:lpstr>Introduction</vt:lpstr>
      <vt:lpstr>PowerPoint Presentation</vt:lpstr>
      <vt:lpstr>Aim and Objectives</vt:lpstr>
      <vt:lpstr>PowerPoint Presentation</vt:lpstr>
      <vt:lpstr>Data Description </vt:lpstr>
      <vt:lpstr>Stats software and  data sources</vt:lpstr>
      <vt:lpstr>5,032 rows.</vt:lpstr>
      <vt:lpstr>Data Types </vt:lpstr>
      <vt:lpstr>PowerPoint Presentation</vt:lpstr>
      <vt:lpstr>Data Preprocessing </vt:lpstr>
      <vt:lpstr>Data Preprocessing Steps</vt:lpstr>
      <vt:lpstr>Loading the dataset:</vt:lpstr>
      <vt:lpstr>PowerPoint Presentation</vt:lpstr>
      <vt:lpstr>PowerPoint Presentation</vt:lpstr>
      <vt:lpstr>PowerPoint Presentation</vt:lpstr>
      <vt:lpstr>PowerPoint Presentation</vt:lpstr>
      <vt:lpstr>PowerPoint Presentation</vt:lpstr>
      <vt:lpstr>Handling Missing Values:</vt:lpstr>
      <vt:lpstr>PowerPoint Presentation</vt:lpstr>
      <vt:lpstr>Exploratory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vt:lpstr>
      <vt:lpstr>PowerPoint Presentation</vt:lpstr>
      <vt:lpstr>Conclusions </vt:lpstr>
      <vt:lpstr>Future scope:</vt:lpstr>
      <vt:lpstr>Dashboard</vt:lpstr>
      <vt:lpstr>References</vt:lpstr>
      <vt:lpstr>An Article about this dataset.</vt:lpstr>
      <vt:lpstr>Thank Youuu…!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shreyamsshreyams .</cp:lastModifiedBy>
  <cp:revision>32</cp:revision>
  <dcterms:modified xsi:type="dcterms:W3CDTF">2024-10-18T07:30:19Z</dcterms:modified>
</cp:coreProperties>
</file>